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Lst>
  <p:notesMasterIdLst>
    <p:notesMasterId r:id="rId23"/>
  </p:notesMasterIdLst>
  <p:sldIdLst>
    <p:sldId id="271" r:id="rId2"/>
    <p:sldId id="272" r:id="rId3"/>
    <p:sldId id="257" r:id="rId4"/>
    <p:sldId id="275" r:id="rId5"/>
    <p:sldId id="274" r:id="rId6"/>
    <p:sldId id="258" r:id="rId7"/>
    <p:sldId id="259" r:id="rId8"/>
    <p:sldId id="260" r:id="rId9"/>
    <p:sldId id="261" r:id="rId10"/>
    <p:sldId id="262" r:id="rId11"/>
    <p:sldId id="263" r:id="rId12"/>
    <p:sldId id="278" r:id="rId13"/>
    <p:sldId id="264" r:id="rId14"/>
    <p:sldId id="265" r:id="rId15"/>
    <p:sldId id="266" r:id="rId16"/>
    <p:sldId id="267" r:id="rId17"/>
    <p:sldId id="268" r:id="rId18"/>
    <p:sldId id="269" r:id="rId19"/>
    <p:sldId id="276" r:id="rId20"/>
    <p:sldId id="270" r:id="rId21"/>
    <p:sldId id="277" r:id="rId22"/>
  </p:sldIdLst>
  <p:sldSz cx="14630400" cy="8229600"/>
  <p:notesSz cx="8229600" cy="14630400"/>
  <p:embeddedFontLst>
    <p:embeddedFont>
      <p:font typeface="Calibri" pitchFamily="34" charset="0"/>
      <p:regular r:id="rId24"/>
      <p:bold r:id="rId25"/>
      <p:italic r:id="rId26"/>
      <p:boldItalic r:id="rId27"/>
    </p:embeddedFont>
    <p:embeddedFont>
      <p:font typeface="Open Sans"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1390" autoAdjust="0"/>
    <p:restoredTop sz="94610"/>
  </p:normalViewPr>
  <p:slideViewPr>
    <p:cSldViewPr snapToGrid="0" snapToObjects="1">
      <p:cViewPr>
        <p:scale>
          <a:sx n="66" d="100"/>
          <a:sy n="66" d="100"/>
        </p:scale>
        <p:origin x="-989" y="-254"/>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AE6348-A1FD-4BD1-AA0E-D6DAD7348B8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E54BE2E-4759-4968-889F-167960797895}">
      <dgm:prSet phldrT="[Text]"/>
      <dgm:spPr>
        <a:solidFill>
          <a:schemeClr val="accent1">
            <a:lumMod val="40000"/>
            <a:lumOff val="60000"/>
          </a:schemeClr>
        </a:solidFill>
      </dgm:spPr>
      <dgm:t>
        <a:bodyPr/>
        <a:lstStyle/>
        <a:p>
          <a:r>
            <a:rPr lang="en-IN" dirty="0" smtClean="0"/>
            <a:t>1</a:t>
          </a:r>
          <a:endParaRPr lang="en-US" dirty="0"/>
        </a:p>
      </dgm:t>
    </dgm:pt>
    <dgm:pt modelId="{8EC7D55C-0687-4132-BF43-3BFB87F9F4AD}" type="parTrans" cxnId="{570A85C9-7F36-45A2-9751-B2AA6A27FDBF}">
      <dgm:prSet/>
      <dgm:spPr/>
      <dgm:t>
        <a:bodyPr/>
        <a:lstStyle/>
        <a:p>
          <a:endParaRPr lang="en-US"/>
        </a:p>
      </dgm:t>
    </dgm:pt>
    <dgm:pt modelId="{6341FF53-6ADF-4A27-8681-CB90467DC25A}" type="sibTrans" cxnId="{570A85C9-7F36-45A2-9751-B2AA6A27FDBF}">
      <dgm:prSet/>
      <dgm:spPr/>
      <dgm:t>
        <a:bodyPr/>
        <a:lstStyle/>
        <a:p>
          <a:endParaRPr lang="en-US"/>
        </a:p>
      </dgm:t>
    </dgm:pt>
    <dgm:pt modelId="{B69DCDEE-1318-4E0F-B972-F4C4FDC3D9EB}">
      <dgm:prSet phldrT="[Text]"/>
      <dgm:spPr/>
      <dgm:t>
        <a:bodyPr/>
        <a:lstStyle/>
        <a:p>
          <a:r>
            <a:rPr lang="en-IN" dirty="0" smtClean="0"/>
            <a:t>frontend</a:t>
          </a:r>
          <a:endParaRPr lang="en-US" dirty="0"/>
        </a:p>
      </dgm:t>
    </dgm:pt>
    <dgm:pt modelId="{60357F46-4C7F-4468-AD25-32B05E4F51E1}" type="parTrans" cxnId="{9FF42552-530E-4E57-8720-1AA7AA563DB9}">
      <dgm:prSet/>
      <dgm:spPr/>
      <dgm:t>
        <a:bodyPr/>
        <a:lstStyle/>
        <a:p>
          <a:endParaRPr lang="en-US"/>
        </a:p>
      </dgm:t>
    </dgm:pt>
    <dgm:pt modelId="{52BB633B-A787-4032-9A86-FC3D2CA6F7E2}" type="sibTrans" cxnId="{9FF42552-530E-4E57-8720-1AA7AA563DB9}">
      <dgm:prSet/>
      <dgm:spPr/>
      <dgm:t>
        <a:bodyPr/>
        <a:lstStyle/>
        <a:p>
          <a:endParaRPr lang="en-US"/>
        </a:p>
      </dgm:t>
    </dgm:pt>
    <dgm:pt modelId="{290B0968-FED8-4FF2-B0C4-21FC860B9FD1}">
      <dgm:prSet phldrT="[Text]"/>
      <dgm:spPr/>
      <dgm:t>
        <a:bodyPr/>
        <a:lstStyle/>
        <a:p>
          <a:r>
            <a:rPr lang="en-IN" dirty="0" smtClean="0"/>
            <a:t>HTML </a:t>
          </a:r>
          <a:r>
            <a:rPr lang="en-IN" dirty="0" smtClean="0"/>
            <a:t>,J2EE&amp;CSS</a:t>
          </a:r>
          <a:endParaRPr lang="en-US" dirty="0"/>
        </a:p>
      </dgm:t>
    </dgm:pt>
    <dgm:pt modelId="{1E3A4B46-B1E5-4C0D-8738-6622F4B23D49}" type="parTrans" cxnId="{2A793773-E05F-4A70-A2E3-418DC46F97B1}">
      <dgm:prSet/>
      <dgm:spPr/>
      <dgm:t>
        <a:bodyPr/>
        <a:lstStyle/>
        <a:p>
          <a:endParaRPr lang="en-US"/>
        </a:p>
      </dgm:t>
    </dgm:pt>
    <dgm:pt modelId="{45B02F72-FCE3-4512-BD22-4701086556BB}" type="sibTrans" cxnId="{2A793773-E05F-4A70-A2E3-418DC46F97B1}">
      <dgm:prSet/>
      <dgm:spPr/>
      <dgm:t>
        <a:bodyPr/>
        <a:lstStyle/>
        <a:p>
          <a:endParaRPr lang="en-US"/>
        </a:p>
      </dgm:t>
    </dgm:pt>
    <dgm:pt modelId="{12373C29-696A-42A7-818D-9783F046D2DC}">
      <dgm:prSet phldrT="[Text]"/>
      <dgm:spPr>
        <a:solidFill>
          <a:schemeClr val="accent1">
            <a:lumMod val="60000"/>
            <a:lumOff val="40000"/>
          </a:schemeClr>
        </a:solidFill>
      </dgm:spPr>
      <dgm:t>
        <a:bodyPr/>
        <a:lstStyle/>
        <a:p>
          <a:r>
            <a:rPr lang="en-IN" dirty="0" smtClean="0"/>
            <a:t>2</a:t>
          </a:r>
          <a:endParaRPr lang="en-US" dirty="0"/>
        </a:p>
      </dgm:t>
    </dgm:pt>
    <dgm:pt modelId="{B5432EAC-ADA7-44EF-B6D8-59857B0A14C7}" type="parTrans" cxnId="{95BBB7BC-8527-4E60-BAE7-60569514C2B5}">
      <dgm:prSet/>
      <dgm:spPr/>
      <dgm:t>
        <a:bodyPr/>
        <a:lstStyle/>
        <a:p>
          <a:endParaRPr lang="en-US"/>
        </a:p>
      </dgm:t>
    </dgm:pt>
    <dgm:pt modelId="{74C60BDE-9CAB-4685-8702-6242F2FA1C5E}" type="sibTrans" cxnId="{95BBB7BC-8527-4E60-BAE7-60569514C2B5}">
      <dgm:prSet/>
      <dgm:spPr/>
      <dgm:t>
        <a:bodyPr/>
        <a:lstStyle/>
        <a:p>
          <a:endParaRPr lang="en-US"/>
        </a:p>
      </dgm:t>
    </dgm:pt>
    <dgm:pt modelId="{1FF22ED9-C9B7-4568-B4EE-30AA23E7F11A}">
      <dgm:prSet phldrT="[Text]"/>
      <dgm:spPr/>
      <dgm:t>
        <a:bodyPr/>
        <a:lstStyle/>
        <a:p>
          <a:r>
            <a:rPr lang="en-IN" dirty="0" smtClean="0"/>
            <a:t>3</a:t>
          </a:r>
          <a:endParaRPr lang="en-US" dirty="0"/>
        </a:p>
      </dgm:t>
    </dgm:pt>
    <dgm:pt modelId="{F1C62643-D3EF-46D5-9FD5-A772EA42FC31}" type="parTrans" cxnId="{CFEEFFD9-B7D4-4101-BD9A-65C2497FC7C7}">
      <dgm:prSet/>
      <dgm:spPr/>
      <dgm:t>
        <a:bodyPr/>
        <a:lstStyle/>
        <a:p>
          <a:endParaRPr lang="en-US"/>
        </a:p>
      </dgm:t>
    </dgm:pt>
    <dgm:pt modelId="{C06A7597-C9AC-4781-BD75-C720B2715783}" type="sibTrans" cxnId="{CFEEFFD9-B7D4-4101-BD9A-65C2497FC7C7}">
      <dgm:prSet/>
      <dgm:spPr/>
      <dgm:t>
        <a:bodyPr/>
        <a:lstStyle/>
        <a:p>
          <a:endParaRPr lang="en-US"/>
        </a:p>
      </dgm:t>
    </dgm:pt>
    <dgm:pt modelId="{A223D84D-4C87-4B99-A509-88A4DBD6CDB6}">
      <dgm:prSet/>
      <dgm:spPr/>
      <dgm:t>
        <a:bodyPr/>
        <a:lstStyle/>
        <a:p>
          <a:r>
            <a:rPr lang="en-IN" dirty="0" smtClean="0"/>
            <a:t>Backend</a:t>
          </a:r>
          <a:endParaRPr lang="en-US" dirty="0"/>
        </a:p>
      </dgm:t>
    </dgm:pt>
    <dgm:pt modelId="{05A7A02D-305E-47D0-B87E-5DA6D34EF1E2}" type="parTrans" cxnId="{9CD6D126-128D-40A6-8738-FE30987BA127}">
      <dgm:prSet/>
      <dgm:spPr/>
      <dgm:t>
        <a:bodyPr/>
        <a:lstStyle/>
        <a:p>
          <a:endParaRPr lang="en-US"/>
        </a:p>
      </dgm:t>
    </dgm:pt>
    <dgm:pt modelId="{F4A029B2-94A0-4F9E-92B3-5D9458F9B3AA}" type="sibTrans" cxnId="{9CD6D126-128D-40A6-8738-FE30987BA127}">
      <dgm:prSet/>
      <dgm:spPr/>
      <dgm:t>
        <a:bodyPr/>
        <a:lstStyle/>
        <a:p>
          <a:endParaRPr lang="en-US"/>
        </a:p>
      </dgm:t>
    </dgm:pt>
    <dgm:pt modelId="{FD22EB01-2101-4060-8418-D4040847B845}">
      <dgm:prSet/>
      <dgm:spPr/>
      <dgm:t>
        <a:bodyPr/>
        <a:lstStyle/>
        <a:p>
          <a:r>
            <a:rPr lang="en-US" dirty="0" err="1" smtClean="0"/>
            <a:t>MySQL</a:t>
          </a:r>
          <a:endParaRPr lang="en-US" dirty="0"/>
        </a:p>
      </dgm:t>
    </dgm:pt>
    <dgm:pt modelId="{A7934122-E69F-41AF-B8C8-13ED6242500E}" type="parTrans" cxnId="{437B10E8-B5D9-414F-B8ED-25FB7FFC9361}">
      <dgm:prSet/>
      <dgm:spPr/>
      <dgm:t>
        <a:bodyPr/>
        <a:lstStyle/>
        <a:p>
          <a:endParaRPr lang="en-US"/>
        </a:p>
      </dgm:t>
    </dgm:pt>
    <dgm:pt modelId="{71A613CB-4229-4BCC-91D0-E54A33B791DF}" type="sibTrans" cxnId="{437B10E8-B5D9-414F-B8ED-25FB7FFC9361}">
      <dgm:prSet/>
      <dgm:spPr/>
      <dgm:t>
        <a:bodyPr/>
        <a:lstStyle/>
        <a:p>
          <a:endParaRPr lang="en-US"/>
        </a:p>
      </dgm:t>
    </dgm:pt>
    <dgm:pt modelId="{EB7BCA79-4763-4206-93A3-DF5855407099}">
      <dgm:prSet/>
      <dgm:spPr/>
      <dgm:t>
        <a:bodyPr/>
        <a:lstStyle/>
        <a:p>
          <a:r>
            <a:rPr lang="en-US" dirty="0" smtClean="0"/>
            <a:t>Coding language</a:t>
          </a:r>
          <a:endParaRPr lang="en-US" dirty="0"/>
        </a:p>
      </dgm:t>
    </dgm:pt>
    <dgm:pt modelId="{FC66A65A-F1D1-43EE-980A-B8E4045E9816}" type="parTrans" cxnId="{AFEE9BEE-54E5-4B14-B6ED-E5C8A3BC5DE7}">
      <dgm:prSet/>
      <dgm:spPr/>
      <dgm:t>
        <a:bodyPr/>
        <a:lstStyle/>
        <a:p>
          <a:endParaRPr lang="en-US"/>
        </a:p>
      </dgm:t>
    </dgm:pt>
    <dgm:pt modelId="{03BFF8BA-4CAF-4FC4-B4D0-D6D679BF6EA0}" type="sibTrans" cxnId="{AFEE9BEE-54E5-4B14-B6ED-E5C8A3BC5DE7}">
      <dgm:prSet/>
      <dgm:spPr/>
      <dgm:t>
        <a:bodyPr/>
        <a:lstStyle/>
        <a:p>
          <a:endParaRPr lang="en-US"/>
        </a:p>
      </dgm:t>
    </dgm:pt>
    <dgm:pt modelId="{9F0D6730-F9D4-4E30-9900-0011C4F42D81}">
      <dgm:prSet/>
      <dgm:spPr/>
      <dgm:t>
        <a:bodyPr/>
        <a:lstStyle/>
        <a:p>
          <a:r>
            <a:rPr lang="en-US" dirty="0" smtClean="0"/>
            <a:t>Java/J2EE.JSP</a:t>
          </a:r>
          <a:endParaRPr lang="en-US" dirty="0"/>
        </a:p>
      </dgm:t>
    </dgm:pt>
    <dgm:pt modelId="{70E6FA7A-9338-4D2A-8B37-8B4C61B306CC}" type="parTrans" cxnId="{B4372607-F456-460D-AD4C-9E37E91B458F}">
      <dgm:prSet/>
      <dgm:spPr/>
      <dgm:t>
        <a:bodyPr/>
        <a:lstStyle/>
        <a:p>
          <a:endParaRPr lang="en-US"/>
        </a:p>
      </dgm:t>
    </dgm:pt>
    <dgm:pt modelId="{724807E8-5C6D-47EE-B27F-2169E3D3E01B}" type="sibTrans" cxnId="{B4372607-F456-460D-AD4C-9E37E91B458F}">
      <dgm:prSet/>
      <dgm:spPr/>
      <dgm:t>
        <a:bodyPr/>
        <a:lstStyle/>
        <a:p>
          <a:endParaRPr lang="en-US"/>
        </a:p>
      </dgm:t>
    </dgm:pt>
    <dgm:pt modelId="{D27A6096-6DA9-46D0-BA5F-E6C3A51D6540}">
      <dgm:prSet/>
      <dgm:spPr>
        <a:solidFill>
          <a:schemeClr val="accent1">
            <a:lumMod val="75000"/>
          </a:schemeClr>
        </a:solidFill>
      </dgm:spPr>
      <dgm:t>
        <a:bodyPr/>
        <a:lstStyle/>
        <a:p>
          <a:r>
            <a:rPr lang="en-IN" dirty="0" smtClean="0"/>
            <a:t>4    </a:t>
          </a:r>
          <a:endParaRPr lang="en-US" dirty="0"/>
        </a:p>
      </dgm:t>
    </dgm:pt>
    <dgm:pt modelId="{844A0CF0-31A7-484D-BD99-02C90631620A}" type="parTrans" cxnId="{2B83A361-5A62-4DDF-BFAA-4D00DBEC978E}">
      <dgm:prSet/>
      <dgm:spPr/>
      <dgm:t>
        <a:bodyPr/>
        <a:lstStyle/>
        <a:p>
          <a:endParaRPr lang="en-US"/>
        </a:p>
      </dgm:t>
    </dgm:pt>
    <dgm:pt modelId="{08D4444A-9B01-469E-B341-BD84B02D3A62}" type="sibTrans" cxnId="{2B83A361-5A62-4DDF-BFAA-4D00DBEC978E}">
      <dgm:prSet/>
      <dgm:spPr/>
      <dgm:t>
        <a:bodyPr/>
        <a:lstStyle/>
        <a:p>
          <a:endParaRPr lang="en-US"/>
        </a:p>
      </dgm:t>
    </dgm:pt>
    <dgm:pt modelId="{80CD9138-0B9D-45A7-8A5F-4F9A6004DC4E}">
      <dgm:prSet/>
      <dgm:spPr/>
      <dgm:t>
        <a:bodyPr/>
        <a:lstStyle/>
        <a:p>
          <a:r>
            <a:rPr lang="en-US" dirty="0" smtClean="0"/>
            <a:t>Operating System </a:t>
          </a:r>
          <a:endParaRPr lang="en-US" dirty="0"/>
        </a:p>
      </dgm:t>
    </dgm:pt>
    <dgm:pt modelId="{BC663021-E9EF-4327-90DE-BA5F3705926E}" type="parTrans" cxnId="{4C0E21AD-6F25-4F2A-9A74-9A574BD19EC1}">
      <dgm:prSet/>
      <dgm:spPr/>
      <dgm:t>
        <a:bodyPr/>
        <a:lstStyle/>
        <a:p>
          <a:endParaRPr lang="en-US"/>
        </a:p>
      </dgm:t>
    </dgm:pt>
    <dgm:pt modelId="{42A499F5-A5E1-4757-990D-513CA705EB8C}" type="sibTrans" cxnId="{4C0E21AD-6F25-4F2A-9A74-9A574BD19EC1}">
      <dgm:prSet/>
      <dgm:spPr/>
      <dgm:t>
        <a:bodyPr/>
        <a:lstStyle/>
        <a:p>
          <a:endParaRPr lang="en-US"/>
        </a:p>
      </dgm:t>
    </dgm:pt>
    <dgm:pt modelId="{E0B9E1E6-5DDB-46AB-B0FB-922229CD1D9B}">
      <dgm:prSet/>
      <dgm:spPr/>
      <dgm:t>
        <a:bodyPr/>
        <a:lstStyle/>
        <a:p>
          <a:r>
            <a:rPr lang="en-US" dirty="0" smtClean="0"/>
            <a:t>Windows 10/11</a:t>
          </a:r>
          <a:endParaRPr lang="en-US" dirty="0"/>
        </a:p>
      </dgm:t>
    </dgm:pt>
    <dgm:pt modelId="{475FB999-8FED-45A0-8468-8595227EB2AD}" type="parTrans" cxnId="{22A9A287-EA96-4E83-BA13-14B8941FB086}">
      <dgm:prSet/>
      <dgm:spPr/>
      <dgm:t>
        <a:bodyPr/>
        <a:lstStyle/>
        <a:p>
          <a:endParaRPr lang="en-US"/>
        </a:p>
      </dgm:t>
    </dgm:pt>
    <dgm:pt modelId="{D4BEBCC8-E576-4C0E-8890-AC8ACE85F2F2}" type="sibTrans" cxnId="{22A9A287-EA96-4E83-BA13-14B8941FB086}">
      <dgm:prSet/>
      <dgm:spPr/>
      <dgm:t>
        <a:bodyPr/>
        <a:lstStyle/>
        <a:p>
          <a:endParaRPr lang="en-US"/>
        </a:p>
      </dgm:t>
    </dgm:pt>
    <dgm:pt modelId="{0D810EA5-BA10-4ABB-B118-2E040F479048}" type="pres">
      <dgm:prSet presAssocID="{52AE6348-A1FD-4BD1-AA0E-D6DAD7348B84}" presName="linearFlow" presStyleCnt="0">
        <dgm:presLayoutVars>
          <dgm:dir/>
          <dgm:animLvl val="lvl"/>
          <dgm:resizeHandles val="exact"/>
        </dgm:presLayoutVars>
      </dgm:prSet>
      <dgm:spPr/>
      <dgm:t>
        <a:bodyPr/>
        <a:lstStyle/>
        <a:p>
          <a:endParaRPr lang="en-US"/>
        </a:p>
      </dgm:t>
    </dgm:pt>
    <dgm:pt modelId="{5196A16D-AC42-4761-8CFB-971519C11608}" type="pres">
      <dgm:prSet presAssocID="{EE54BE2E-4759-4968-889F-167960797895}" presName="composite" presStyleCnt="0"/>
      <dgm:spPr/>
    </dgm:pt>
    <dgm:pt modelId="{59C058D8-AA10-48DA-A1D1-5602694C0613}" type="pres">
      <dgm:prSet presAssocID="{EE54BE2E-4759-4968-889F-167960797895}" presName="parentText" presStyleLbl="alignNode1" presStyleIdx="0" presStyleCnt="4">
        <dgm:presLayoutVars>
          <dgm:chMax val="1"/>
          <dgm:bulletEnabled val="1"/>
        </dgm:presLayoutVars>
      </dgm:prSet>
      <dgm:spPr/>
      <dgm:t>
        <a:bodyPr/>
        <a:lstStyle/>
        <a:p>
          <a:endParaRPr lang="en-US"/>
        </a:p>
      </dgm:t>
    </dgm:pt>
    <dgm:pt modelId="{03B66641-EDCA-40C1-8E7B-6BD2A0A57619}" type="pres">
      <dgm:prSet presAssocID="{EE54BE2E-4759-4968-889F-167960797895}" presName="descendantText" presStyleLbl="alignAcc1" presStyleIdx="0" presStyleCnt="4">
        <dgm:presLayoutVars>
          <dgm:bulletEnabled val="1"/>
        </dgm:presLayoutVars>
      </dgm:prSet>
      <dgm:spPr/>
      <dgm:t>
        <a:bodyPr/>
        <a:lstStyle/>
        <a:p>
          <a:endParaRPr lang="en-US"/>
        </a:p>
      </dgm:t>
    </dgm:pt>
    <dgm:pt modelId="{EC3B9777-355D-4B3D-99FD-C5823C881D2D}" type="pres">
      <dgm:prSet presAssocID="{6341FF53-6ADF-4A27-8681-CB90467DC25A}" presName="sp" presStyleCnt="0"/>
      <dgm:spPr/>
    </dgm:pt>
    <dgm:pt modelId="{1B178406-6A1C-4BE2-A354-E5C3644D47BB}" type="pres">
      <dgm:prSet presAssocID="{12373C29-696A-42A7-818D-9783F046D2DC}" presName="composite" presStyleCnt="0"/>
      <dgm:spPr/>
    </dgm:pt>
    <dgm:pt modelId="{3FDCE7AF-7513-48FD-8723-0400DC6787CB}" type="pres">
      <dgm:prSet presAssocID="{12373C29-696A-42A7-818D-9783F046D2DC}" presName="parentText" presStyleLbl="alignNode1" presStyleIdx="1" presStyleCnt="4" custLinFactNeighborX="0" custLinFactNeighborY="-1979">
        <dgm:presLayoutVars>
          <dgm:chMax val="1"/>
          <dgm:bulletEnabled val="1"/>
        </dgm:presLayoutVars>
      </dgm:prSet>
      <dgm:spPr/>
      <dgm:t>
        <a:bodyPr/>
        <a:lstStyle/>
        <a:p>
          <a:endParaRPr lang="en-US"/>
        </a:p>
      </dgm:t>
    </dgm:pt>
    <dgm:pt modelId="{A7322E80-F96B-444B-85F2-B09CF45DE56E}" type="pres">
      <dgm:prSet presAssocID="{12373C29-696A-42A7-818D-9783F046D2DC}" presName="descendantText" presStyleLbl="alignAcc1" presStyleIdx="1" presStyleCnt="4">
        <dgm:presLayoutVars>
          <dgm:bulletEnabled val="1"/>
        </dgm:presLayoutVars>
      </dgm:prSet>
      <dgm:spPr/>
      <dgm:t>
        <a:bodyPr/>
        <a:lstStyle/>
        <a:p>
          <a:endParaRPr lang="en-US"/>
        </a:p>
      </dgm:t>
    </dgm:pt>
    <dgm:pt modelId="{1EFAC9B2-EC00-49B7-A97F-A9FD0C91B877}" type="pres">
      <dgm:prSet presAssocID="{74C60BDE-9CAB-4685-8702-6242F2FA1C5E}" presName="sp" presStyleCnt="0"/>
      <dgm:spPr/>
    </dgm:pt>
    <dgm:pt modelId="{284E1338-BD73-4ECB-A10D-DC95B155F210}" type="pres">
      <dgm:prSet presAssocID="{1FF22ED9-C9B7-4568-B4EE-30AA23E7F11A}" presName="composite" presStyleCnt="0"/>
      <dgm:spPr/>
    </dgm:pt>
    <dgm:pt modelId="{551841C5-7F94-476F-BD27-4CC2F37B9062}" type="pres">
      <dgm:prSet presAssocID="{1FF22ED9-C9B7-4568-B4EE-30AA23E7F11A}" presName="parentText" presStyleLbl="alignNode1" presStyleIdx="2" presStyleCnt="4">
        <dgm:presLayoutVars>
          <dgm:chMax val="1"/>
          <dgm:bulletEnabled val="1"/>
        </dgm:presLayoutVars>
      </dgm:prSet>
      <dgm:spPr/>
      <dgm:t>
        <a:bodyPr/>
        <a:lstStyle/>
        <a:p>
          <a:endParaRPr lang="en-US"/>
        </a:p>
      </dgm:t>
    </dgm:pt>
    <dgm:pt modelId="{9F7E1A6B-89BD-4524-AAAB-5AFD0CE42C3E}" type="pres">
      <dgm:prSet presAssocID="{1FF22ED9-C9B7-4568-B4EE-30AA23E7F11A}" presName="descendantText" presStyleLbl="alignAcc1" presStyleIdx="2" presStyleCnt="4" custLinFactNeighborY="-8384">
        <dgm:presLayoutVars>
          <dgm:bulletEnabled val="1"/>
        </dgm:presLayoutVars>
      </dgm:prSet>
      <dgm:spPr/>
      <dgm:t>
        <a:bodyPr/>
        <a:lstStyle/>
        <a:p>
          <a:endParaRPr lang="en-US"/>
        </a:p>
      </dgm:t>
    </dgm:pt>
    <dgm:pt modelId="{08EE6D0E-014F-4D5A-A1FB-2B0B9D99956C}" type="pres">
      <dgm:prSet presAssocID="{C06A7597-C9AC-4781-BD75-C720B2715783}" presName="sp" presStyleCnt="0"/>
      <dgm:spPr/>
    </dgm:pt>
    <dgm:pt modelId="{31FFED12-779F-44FA-9529-A7783800045C}" type="pres">
      <dgm:prSet presAssocID="{D27A6096-6DA9-46D0-BA5F-E6C3A51D6540}" presName="composite" presStyleCnt="0"/>
      <dgm:spPr/>
    </dgm:pt>
    <dgm:pt modelId="{AD901A2B-1937-44A7-811D-0F825E9352E1}" type="pres">
      <dgm:prSet presAssocID="{D27A6096-6DA9-46D0-BA5F-E6C3A51D6540}" presName="parentText" presStyleLbl="alignNode1" presStyleIdx="3" presStyleCnt="4">
        <dgm:presLayoutVars>
          <dgm:chMax val="1"/>
          <dgm:bulletEnabled val="1"/>
        </dgm:presLayoutVars>
      </dgm:prSet>
      <dgm:spPr/>
      <dgm:t>
        <a:bodyPr/>
        <a:lstStyle/>
        <a:p>
          <a:endParaRPr lang="en-US"/>
        </a:p>
      </dgm:t>
    </dgm:pt>
    <dgm:pt modelId="{8350C3F3-09D7-41D3-96F9-271185CA3BEF}" type="pres">
      <dgm:prSet presAssocID="{D27A6096-6DA9-46D0-BA5F-E6C3A51D6540}" presName="descendantText" presStyleLbl="alignAcc1" presStyleIdx="3" presStyleCnt="4">
        <dgm:presLayoutVars>
          <dgm:bulletEnabled val="1"/>
        </dgm:presLayoutVars>
      </dgm:prSet>
      <dgm:spPr/>
      <dgm:t>
        <a:bodyPr/>
        <a:lstStyle/>
        <a:p>
          <a:endParaRPr lang="en-US"/>
        </a:p>
      </dgm:t>
    </dgm:pt>
  </dgm:ptLst>
  <dgm:cxnLst>
    <dgm:cxn modelId="{036DA19A-10B0-45E3-AF3E-CFA8E6F0A468}" type="presOf" srcId="{12373C29-696A-42A7-818D-9783F046D2DC}" destId="{3FDCE7AF-7513-48FD-8723-0400DC6787CB}" srcOrd="0" destOrd="0" presId="urn:microsoft.com/office/officeart/2005/8/layout/chevron2"/>
    <dgm:cxn modelId="{4C0E21AD-6F25-4F2A-9A74-9A574BD19EC1}" srcId="{D27A6096-6DA9-46D0-BA5F-E6C3A51D6540}" destId="{80CD9138-0B9D-45A7-8A5F-4F9A6004DC4E}" srcOrd="0" destOrd="0" parTransId="{BC663021-E9EF-4327-90DE-BA5F3705926E}" sibTransId="{42A499F5-A5E1-4757-990D-513CA705EB8C}"/>
    <dgm:cxn modelId="{AF7AC013-CDCC-4AD6-B450-97393769851E}" type="presOf" srcId="{EB7BCA79-4763-4206-93A3-DF5855407099}" destId="{9F7E1A6B-89BD-4524-AAAB-5AFD0CE42C3E}" srcOrd="0" destOrd="0" presId="urn:microsoft.com/office/officeart/2005/8/layout/chevron2"/>
    <dgm:cxn modelId="{DA440A73-652E-4140-9D9B-C4D0FD32E77B}" type="presOf" srcId="{9F0D6730-F9D4-4E30-9900-0011C4F42D81}" destId="{9F7E1A6B-89BD-4524-AAAB-5AFD0CE42C3E}" srcOrd="0" destOrd="1" presId="urn:microsoft.com/office/officeart/2005/8/layout/chevron2"/>
    <dgm:cxn modelId="{9FF42552-530E-4E57-8720-1AA7AA563DB9}" srcId="{EE54BE2E-4759-4968-889F-167960797895}" destId="{B69DCDEE-1318-4E0F-B972-F4C4FDC3D9EB}" srcOrd="0" destOrd="0" parTransId="{60357F46-4C7F-4468-AD25-32B05E4F51E1}" sibTransId="{52BB633B-A787-4032-9A86-FC3D2CA6F7E2}"/>
    <dgm:cxn modelId="{22A9A287-EA96-4E83-BA13-14B8941FB086}" srcId="{D27A6096-6DA9-46D0-BA5F-E6C3A51D6540}" destId="{E0B9E1E6-5DDB-46AB-B0FB-922229CD1D9B}" srcOrd="1" destOrd="0" parTransId="{475FB999-8FED-45A0-8468-8595227EB2AD}" sibTransId="{D4BEBCC8-E576-4C0E-8890-AC8ACE85F2F2}"/>
    <dgm:cxn modelId="{E512DB41-9605-4E9F-8A17-77B0AEA949FC}" type="presOf" srcId="{E0B9E1E6-5DDB-46AB-B0FB-922229CD1D9B}" destId="{8350C3F3-09D7-41D3-96F9-271185CA3BEF}" srcOrd="0" destOrd="1" presId="urn:microsoft.com/office/officeart/2005/8/layout/chevron2"/>
    <dgm:cxn modelId="{AFEE9BEE-54E5-4B14-B6ED-E5C8A3BC5DE7}" srcId="{1FF22ED9-C9B7-4568-B4EE-30AA23E7F11A}" destId="{EB7BCA79-4763-4206-93A3-DF5855407099}" srcOrd="0" destOrd="0" parTransId="{FC66A65A-F1D1-43EE-980A-B8E4045E9816}" sibTransId="{03BFF8BA-4CAF-4FC4-B4D0-D6D679BF6EA0}"/>
    <dgm:cxn modelId="{2B83A361-5A62-4DDF-BFAA-4D00DBEC978E}" srcId="{52AE6348-A1FD-4BD1-AA0E-D6DAD7348B84}" destId="{D27A6096-6DA9-46D0-BA5F-E6C3A51D6540}" srcOrd="3" destOrd="0" parTransId="{844A0CF0-31A7-484D-BD99-02C90631620A}" sibTransId="{08D4444A-9B01-469E-B341-BD84B02D3A62}"/>
    <dgm:cxn modelId="{F9474F21-3CD1-4BC6-A0CF-EE4A8ECCEBA7}" type="presOf" srcId="{A223D84D-4C87-4B99-A509-88A4DBD6CDB6}" destId="{A7322E80-F96B-444B-85F2-B09CF45DE56E}" srcOrd="0" destOrd="0" presId="urn:microsoft.com/office/officeart/2005/8/layout/chevron2"/>
    <dgm:cxn modelId="{04E65061-425D-4FA8-9004-346E96D2613D}" type="presOf" srcId="{52AE6348-A1FD-4BD1-AA0E-D6DAD7348B84}" destId="{0D810EA5-BA10-4ABB-B118-2E040F479048}" srcOrd="0" destOrd="0" presId="urn:microsoft.com/office/officeart/2005/8/layout/chevron2"/>
    <dgm:cxn modelId="{95BBB7BC-8527-4E60-BAE7-60569514C2B5}" srcId="{52AE6348-A1FD-4BD1-AA0E-D6DAD7348B84}" destId="{12373C29-696A-42A7-818D-9783F046D2DC}" srcOrd="1" destOrd="0" parTransId="{B5432EAC-ADA7-44EF-B6D8-59857B0A14C7}" sibTransId="{74C60BDE-9CAB-4685-8702-6242F2FA1C5E}"/>
    <dgm:cxn modelId="{4E45FF93-1443-41D5-A969-826AE4EB1069}" type="presOf" srcId="{1FF22ED9-C9B7-4568-B4EE-30AA23E7F11A}" destId="{551841C5-7F94-476F-BD27-4CC2F37B9062}" srcOrd="0" destOrd="0" presId="urn:microsoft.com/office/officeart/2005/8/layout/chevron2"/>
    <dgm:cxn modelId="{E969F11F-4EE4-48AB-BDDE-C9A1C28E8C77}" type="presOf" srcId="{FD22EB01-2101-4060-8418-D4040847B845}" destId="{A7322E80-F96B-444B-85F2-B09CF45DE56E}" srcOrd="0" destOrd="1" presId="urn:microsoft.com/office/officeart/2005/8/layout/chevron2"/>
    <dgm:cxn modelId="{570A85C9-7F36-45A2-9751-B2AA6A27FDBF}" srcId="{52AE6348-A1FD-4BD1-AA0E-D6DAD7348B84}" destId="{EE54BE2E-4759-4968-889F-167960797895}" srcOrd="0" destOrd="0" parTransId="{8EC7D55C-0687-4132-BF43-3BFB87F9F4AD}" sibTransId="{6341FF53-6ADF-4A27-8681-CB90467DC25A}"/>
    <dgm:cxn modelId="{437B10E8-B5D9-414F-B8ED-25FB7FFC9361}" srcId="{12373C29-696A-42A7-818D-9783F046D2DC}" destId="{FD22EB01-2101-4060-8418-D4040847B845}" srcOrd="1" destOrd="0" parTransId="{A7934122-E69F-41AF-B8C8-13ED6242500E}" sibTransId="{71A613CB-4229-4BCC-91D0-E54A33B791DF}"/>
    <dgm:cxn modelId="{9CD6D126-128D-40A6-8738-FE30987BA127}" srcId="{12373C29-696A-42A7-818D-9783F046D2DC}" destId="{A223D84D-4C87-4B99-A509-88A4DBD6CDB6}" srcOrd="0" destOrd="0" parTransId="{05A7A02D-305E-47D0-B87E-5DA6D34EF1E2}" sibTransId="{F4A029B2-94A0-4F9E-92B3-5D9458F9B3AA}"/>
    <dgm:cxn modelId="{2A793773-E05F-4A70-A2E3-418DC46F97B1}" srcId="{EE54BE2E-4759-4968-889F-167960797895}" destId="{290B0968-FED8-4FF2-B0C4-21FC860B9FD1}" srcOrd="1" destOrd="0" parTransId="{1E3A4B46-B1E5-4C0D-8738-6622F4B23D49}" sibTransId="{45B02F72-FCE3-4512-BD22-4701086556BB}"/>
    <dgm:cxn modelId="{ABB595FF-BD42-4680-8702-E72BC374CAFF}" type="presOf" srcId="{EE54BE2E-4759-4968-889F-167960797895}" destId="{59C058D8-AA10-48DA-A1D1-5602694C0613}" srcOrd="0" destOrd="0" presId="urn:microsoft.com/office/officeart/2005/8/layout/chevron2"/>
    <dgm:cxn modelId="{CFEEFFD9-B7D4-4101-BD9A-65C2497FC7C7}" srcId="{52AE6348-A1FD-4BD1-AA0E-D6DAD7348B84}" destId="{1FF22ED9-C9B7-4568-B4EE-30AA23E7F11A}" srcOrd="2" destOrd="0" parTransId="{F1C62643-D3EF-46D5-9FD5-A772EA42FC31}" sibTransId="{C06A7597-C9AC-4781-BD75-C720B2715783}"/>
    <dgm:cxn modelId="{B4372607-F456-460D-AD4C-9E37E91B458F}" srcId="{1FF22ED9-C9B7-4568-B4EE-30AA23E7F11A}" destId="{9F0D6730-F9D4-4E30-9900-0011C4F42D81}" srcOrd="1" destOrd="0" parTransId="{70E6FA7A-9338-4D2A-8B37-8B4C61B306CC}" sibTransId="{724807E8-5C6D-47EE-B27F-2169E3D3E01B}"/>
    <dgm:cxn modelId="{6B7C7A77-1134-4D27-B030-4EC4245475A8}" type="presOf" srcId="{B69DCDEE-1318-4E0F-B972-F4C4FDC3D9EB}" destId="{03B66641-EDCA-40C1-8E7B-6BD2A0A57619}" srcOrd="0" destOrd="0" presId="urn:microsoft.com/office/officeart/2005/8/layout/chevron2"/>
    <dgm:cxn modelId="{F9B0FCCB-71D6-4F81-AC0F-30D8B7DA3550}" type="presOf" srcId="{80CD9138-0B9D-45A7-8A5F-4F9A6004DC4E}" destId="{8350C3F3-09D7-41D3-96F9-271185CA3BEF}" srcOrd="0" destOrd="0" presId="urn:microsoft.com/office/officeart/2005/8/layout/chevron2"/>
    <dgm:cxn modelId="{855E9A82-7F72-4A68-B096-2BB9F6739F1A}" type="presOf" srcId="{D27A6096-6DA9-46D0-BA5F-E6C3A51D6540}" destId="{AD901A2B-1937-44A7-811D-0F825E9352E1}" srcOrd="0" destOrd="0" presId="urn:microsoft.com/office/officeart/2005/8/layout/chevron2"/>
    <dgm:cxn modelId="{032FD745-6AC6-42DB-A280-5BE6629E33AC}" type="presOf" srcId="{290B0968-FED8-4FF2-B0C4-21FC860B9FD1}" destId="{03B66641-EDCA-40C1-8E7B-6BD2A0A57619}" srcOrd="0" destOrd="1" presId="urn:microsoft.com/office/officeart/2005/8/layout/chevron2"/>
    <dgm:cxn modelId="{EBE12396-2621-4C2D-B4AE-DE6061B37063}" type="presParOf" srcId="{0D810EA5-BA10-4ABB-B118-2E040F479048}" destId="{5196A16D-AC42-4761-8CFB-971519C11608}" srcOrd="0" destOrd="0" presId="urn:microsoft.com/office/officeart/2005/8/layout/chevron2"/>
    <dgm:cxn modelId="{4639E0A0-54AA-4B0E-9A8C-BBE2ECA832EB}" type="presParOf" srcId="{5196A16D-AC42-4761-8CFB-971519C11608}" destId="{59C058D8-AA10-48DA-A1D1-5602694C0613}" srcOrd="0" destOrd="0" presId="urn:microsoft.com/office/officeart/2005/8/layout/chevron2"/>
    <dgm:cxn modelId="{598D12E4-5C01-4C5E-9F64-8302E0DC465A}" type="presParOf" srcId="{5196A16D-AC42-4761-8CFB-971519C11608}" destId="{03B66641-EDCA-40C1-8E7B-6BD2A0A57619}" srcOrd="1" destOrd="0" presId="urn:microsoft.com/office/officeart/2005/8/layout/chevron2"/>
    <dgm:cxn modelId="{A726F39E-BB9B-44EE-88CF-C2E516AFD40B}" type="presParOf" srcId="{0D810EA5-BA10-4ABB-B118-2E040F479048}" destId="{EC3B9777-355D-4B3D-99FD-C5823C881D2D}" srcOrd="1" destOrd="0" presId="urn:microsoft.com/office/officeart/2005/8/layout/chevron2"/>
    <dgm:cxn modelId="{28F27DBA-C013-432B-A124-E2FB17AE8F97}" type="presParOf" srcId="{0D810EA5-BA10-4ABB-B118-2E040F479048}" destId="{1B178406-6A1C-4BE2-A354-E5C3644D47BB}" srcOrd="2" destOrd="0" presId="urn:microsoft.com/office/officeart/2005/8/layout/chevron2"/>
    <dgm:cxn modelId="{EB51FD00-6F8D-477C-B286-41FBA3ABD45B}" type="presParOf" srcId="{1B178406-6A1C-4BE2-A354-E5C3644D47BB}" destId="{3FDCE7AF-7513-48FD-8723-0400DC6787CB}" srcOrd="0" destOrd="0" presId="urn:microsoft.com/office/officeart/2005/8/layout/chevron2"/>
    <dgm:cxn modelId="{4C66210C-80D4-45F1-9896-380ECA8C57A0}" type="presParOf" srcId="{1B178406-6A1C-4BE2-A354-E5C3644D47BB}" destId="{A7322E80-F96B-444B-85F2-B09CF45DE56E}" srcOrd="1" destOrd="0" presId="urn:microsoft.com/office/officeart/2005/8/layout/chevron2"/>
    <dgm:cxn modelId="{E9ABC604-8647-45ED-B0EA-F7F4A27892D1}" type="presParOf" srcId="{0D810EA5-BA10-4ABB-B118-2E040F479048}" destId="{1EFAC9B2-EC00-49B7-A97F-A9FD0C91B877}" srcOrd="3" destOrd="0" presId="urn:microsoft.com/office/officeart/2005/8/layout/chevron2"/>
    <dgm:cxn modelId="{F84D809B-88F1-4FEB-8F7A-F15880E4CA5E}" type="presParOf" srcId="{0D810EA5-BA10-4ABB-B118-2E040F479048}" destId="{284E1338-BD73-4ECB-A10D-DC95B155F210}" srcOrd="4" destOrd="0" presId="urn:microsoft.com/office/officeart/2005/8/layout/chevron2"/>
    <dgm:cxn modelId="{A320FB0E-CC7B-487F-A28A-1BF17B150553}" type="presParOf" srcId="{284E1338-BD73-4ECB-A10D-DC95B155F210}" destId="{551841C5-7F94-476F-BD27-4CC2F37B9062}" srcOrd="0" destOrd="0" presId="urn:microsoft.com/office/officeart/2005/8/layout/chevron2"/>
    <dgm:cxn modelId="{C2191DAB-A9F5-4837-ADC6-B7D64FA003E3}" type="presParOf" srcId="{284E1338-BD73-4ECB-A10D-DC95B155F210}" destId="{9F7E1A6B-89BD-4524-AAAB-5AFD0CE42C3E}" srcOrd="1" destOrd="0" presId="urn:microsoft.com/office/officeart/2005/8/layout/chevron2"/>
    <dgm:cxn modelId="{972C475F-1099-4662-81B5-C0CFDB34FDA5}" type="presParOf" srcId="{0D810EA5-BA10-4ABB-B118-2E040F479048}" destId="{08EE6D0E-014F-4D5A-A1FB-2B0B9D99956C}" srcOrd="5" destOrd="0" presId="urn:microsoft.com/office/officeart/2005/8/layout/chevron2"/>
    <dgm:cxn modelId="{1EB6B3D0-36D7-42CF-B0B4-242164D8E434}" type="presParOf" srcId="{0D810EA5-BA10-4ABB-B118-2E040F479048}" destId="{31FFED12-779F-44FA-9529-A7783800045C}" srcOrd="6" destOrd="0" presId="urn:microsoft.com/office/officeart/2005/8/layout/chevron2"/>
    <dgm:cxn modelId="{F1E260EF-82D2-472D-91A7-1A87898934F2}" type="presParOf" srcId="{31FFED12-779F-44FA-9529-A7783800045C}" destId="{AD901A2B-1937-44A7-811D-0F825E9352E1}" srcOrd="0" destOrd="0" presId="urn:microsoft.com/office/officeart/2005/8/layout/chevron2"/>
    <dgm:cxn modelId="{66037BA1-770F-426C-9EFF-C588DCD7AC56}" type="presParOf" srcId="{31FFED12-779F-44FA-9529-A7783800045C}" destId="{8350C3F3-09D7-41D3-96F9-271185CA3BEF}" srcOrd="1" destOrd="0" presId="urn:microsoft.com/office/officeart/2005/8/layout/chevron2"/>
  </dgm:cxnLst>
  <dgm:bg/>
  <dgm:whole/>
</dgm:dataModel>
</file>

<file path=ppt/diagrams/data2.xml><?xml version="1.0" encoding="utf-8"?>
<dgm:dataModel xmlns:dgm="http://schemas.openxmlformats.org/drawingml/2006/diagram" xmlns:a="http://schemas.openxmlformats.org/drawingml/2006/main">
  <dgm:ptLst>
    <dgm:pt modelId="{334B7BFE-5BE7-4498-A2B0-B9F7B7FC49F1}" type="doc">
      <dgm:prSet loTypeId="urn:microsoft.com/office/officeart/2005/8/layout/bList2" loCatId="list" qsTypeId="urn:microsoft.com/office/officeart/2005/8/quickstyle/simple1" qsCatId="simple" csTypeId="urn:microsoft.com/office/officeart/2005/8/colors/accent1_2" csCatId="accent1" phldr="1"/>
      <dgm:spPr/>
    </dgm:pt>
    <dgm:pt modelId="{F61EA0CB-E99F-46B0-B811-36BF4FE1FDEF}">
      <dgm:prSet phldrT="[Text]"/>
      <dgm:spPr/>
      <dgm:t>
        <a:bodyPr/>
        <a:lstStyle/>
        <a:p>
          <a:endParaRPr lang="en-US" dirty="0" smtClean="0"/>
        </a:p>
        <a:p>
          <a:r>
            <a:rPr lang="en-US" dirty="0" smtClean="0"/>
            <a:t>(i3 6</a:t>
          </a:r>
          <a:r>
            <a:rPr lang="en-US" baseline="30000" dirty="0" smtClean="0"/>
            <a:t>th</a:t>
          </a:r>
          <a:r>
            <a:rPr lang="en-US" dirty="0" smtClean="0"/>
            <a:t> Generation or above)</a:t>
          </a:r>
          <a:endParaRPr lang="en-US" dirty="0"/>
        </a:p>
      </dgm:t>
    </dgm:pt>
    <dgm:pt modelId="{1A138E2E-7857-4C8A-B1CF-6A957BE4994D}" type="parTrans" cxnId="{BB37140A-6FC1-4942-892C-E017899E63F8}">
      <dgm:prSet/>
      <dgm:spPr/>
      <dgm:t>
        <a:bodyPr/>
        <a:lstStyle/>
        <a:p>
          <a:endParaRPr lang="en-US"/>
        </a:p>
      </dgm:t>
    </dgm:pt>
    <dgm:pt modelId="{17FA3C95-CAD3-485C-B262-14A103ECBB87}" type="sibTrans" cxnId="{BB37140A-6FC1-4942-892C-E017899E63F8}">
      <dgm:prSet/>
      <dgm:spPr/>
      <dgm:t>
        <a:bodyPr/>
        <a:lstStyle/>
        <a:p>
          <a:endParaRPr lang="en-US"/>
        </a:p>
      </dgm:t>
    </dgm:pt>
    <dgm:pt modelId="{3D16BEC2-FCAB-4BB6-A6CB-7A5B5BE9E266}">
      <dgm:prSet phldrT="[Text]"/>
      <dgm:spPr/>
      <dgm:t>
        <a:bodyPr/>
        <a:lstStyle/>
        <a:p>
          <a:r>
            <a:rPr lang="en-US" dirty="0" smtClean="0"/>
            <a:t>(8GB)</a:t>
          </a:r>
          <a:endParaRPr lang="en-US" dirty="0"/>
        </a:p>
      </dgm:t>
    </dgm:pt>
    <dgm:pt modelId="{7E9B8852-73D3-4EEB-AB84-6118AFD38A6A}" type="parTrans" cxnId="{6CCFC8E8-5384-4289-9D99-47799213B2BB}">
      <dgm:prSet/>
      <dgm:spPr/>
      <dgm:t>
        <a:bodyPr/>
        <a:lstStyle/>
        <a:p>
          <a:endParaRPr lang="en-US"/>
        </a:p>
      </dgm:t>
    </dgm:pt>
    <dgm:pt modelId="{ED7D5DD0-236D-4809-966E-8AC7F5438DC2}" type="sibTrans" cxnId="{6CCFC8E8-5384-4289-9D99-47799213B2BB}">
      <dgm:prSet/>
      <dgm:spPr/>
      <dgm:t>
        <a:bodyPr/>
        <a:lstStyle/>
        <a:p>
          <a:endParaRPr lang="en-US"/>
        </a:p>
      </dgm:t>
    </dgm:pt>
    <dgm:pt modelId="{EB2D771F-6456-46D6-A6BA-7DDB137ECA0B}">
      <dgm:prSet phldrT="[Text]"/>
      <dgm:spPr/>
      <dgm:t>
        <a:bodyPr/>
        <a:lstStyle/>
        <a:p>
          <a:endParaRPr lang="en-US" dirty="0" smtClean="0"/>
        </a:p>
        <a:p>
          <a:r>
            <a:rPr lang="en-US" dirty="0" smtClean="0"/>
            <a:t>(160 GB SSD)</a:t>
          </a:r>
          <a:endParaRPr lang="en-US" dirty="0"/>
        </a:p>
      </dgm:t>
    </dgm:pt>
    <dgm:pt modelId="{39B45FC2-4939-48F6-A804-BA1291EFAE1E}" type="parTrans" cxnId="{51A0E2AE-E459-4BE0-B9C6-E2E49381E624}">
      <dgm:prSet/>
      <dgm:spPr/>
      <dgm:t>
        <a:bodyPr/>
        <a:lstStyle/>
        <a:p>
          <a:endParaRPr lang="en-US"/>
        </a:p>
      </dgm:t>
    </dgm:pt>
    <dgm:pt modelId="{12B475B4-A7B2-4F84-9C74-B06B476097CF}" type="sibTrans" cxnId="{51A0E2AE-E459-4BE0-B9C6-E2E49381E624}">
      <dgm:prSet/>
      <dgm:spPr/>
      <dgm:t>
        <a:bodyPr/>
        <a:lstStyle/>
        <a:p>
          <a:endParaRPr lang="en-US"/>
        </a:p>
      </dgm:t>
    </dgm:pt>
    <dgm:pt modelId="{BFF949EB-6881-406C-9A92-67D3F7E5B40F}">
      <dgm:prSet/>
      <dgm:spPr/>
      <dgm:t>
        <a:bodyPr/>
        <a:lstStyle/>
        <a:p>
          <a:r>
            <a:rPr lang="en-US" dirty="0" smtClean="0"/>
            <a:t>PROCESSOR</a:t>
          </a:r>
          <a:endParaRPr lang="en-US" dirty="0"/>
        </a:p>
      </dgm:t>
    </dgm:pt>
    <dgm:pt modelId="{7BE747F2-F64B-47E1-A9C5-3C3F2A02C733}" type="parTrans" cxnId="{6775C7F0-AAC1-4117-90AD-FFCC64926155}">
      <dgm:prSet/>
      <dgm:spPr/>
      <dgm:t>
        <a:bodyPr/>
        <a:lstStyle/>
        <a:p>
          <a:endParaRPr lang="en-US"/>
        </a:p>
      </dgm:t>
    </dgm:pt>
    <dgm:pt modelId="{BC094769-7267-4B60-8727-0DC681FFD4D7}" type="sibTrans" cxnId="{6775C7F0-AAC1-4117-90AD-FFCC64926155}">
      <dgm:prSet/>
      <dgm:spPr/>
      <dgm:t>
        <a:bodyPr/>
        <a:lstStyle/>
        <a:p>
          <a:endParaRPr lang="en-US"/>
        </a:p>
      </dgm:t>
    </dgm:pt>
    <dgm:pt modelId="{BC2F36B3-A4AA-4362-93F6-292506BE5C1A}">
      <dgm:prSet/>
      <dgm:spPr/>
      <dgm:t>
        <a:bodyPr/>
        <a:lstStyle/>
        <a:p>
          <a:r>
            <a:rPr lang="en-US" dirty="0" smtClean="0"/>
            <a:t>RAM</a:t>
          </a:r>
          <a:endParaRPr lang="en-US" dirty="0"/>
        </a:p>
      </dgm:t>
    </dgm:pt>
    <dgm:pt modelId="{3813AAB9-4131-49B3-B116-6D079669C8EF}" type="parTrans" cxnId="{AF6DF062-2262-42AA-8254-042D5FFC4D7C}">
      <dgm:prSet/>
      <dgm:spPr/>
      <dgm:t>
        <a:bodyPr/>
        <a:lstStyle/>
        <a:p>
          <a:endParaRPr lang="en-US"/>
        </a:p>
      </dgm:t>
    </dgm:pt>
    <dgm:pt modelId="{F3D7B2A4-E17A-47A5-B10C-8828331B1B9E}" type="sibTrans" cxnId="{AF6DF062-2262-42AA-8254-042D5FFC4D7C}">
      <dgm:prSet/>
      <dgm:spPr/>
      <dgm:t>
        <a:bodyPr/>
        <a:lstStyle/>
        <a:p>
          <a:endParaRPr lang="en-US"/>
        </a:p>
      </dgm:t>
    </dgm:pt>
    <dgm:pt modelId="{5D6E6C6D-8DAC-44CE-8270-F8BD9F852EAB}">
      <dgm:prSet/>
      <dgm:spPr/>
      <dgm:t>
        <a:bodyPr/>
        <a:lstStyle/>
        <a:p>
          <a:r>
            <a:rPr lang="en-US" dirty="0" smtClean="0"/>
            <a:t>HARD DISK</a:t>
          </a:r>
          <a:endParaRPr lang="en-US" dirty="0"/>
        </a:p>
      </dgm:t>
    </dgm:pt>
    <dgm:pt modelId="{9A8D5F5C-A4F5-47FA-821A-DC7E89C10D02}" type="parTrans" cxnId="{4882B62B-7258-4F5E-B067-758EE1CAEAD0}">
      <dgm:prSet/>
      <dgm:spPr/>
      <dgm:t>
        <a:bodyPr/>
        <a:lstStyle/>
        <a:p>
          <a:endParaRPr lang="en-US"/>
        </a:p>
      </dgm:t>
    </dgm:pt>
    <dgm:pt modelId="{ED08A612-E395-44E7-8B1C-81FD5190D654}" type="sibTrans" cxnId="{4882B62B-7258-4F5E-B067-758EE1CAEAD0}">
      <dgm:prSet/>
      <dgm:spPr/>
      <dgm:t>
        <a:bodyPr/>
        <a:lstStyle/>
        <a:p>
          <a:endParaRPr lang="en-US"/>
        </a:p>
      </dgm:t>
    </dgm:pt>
    <dgm:pt modelId="{E50450B2-0C16-4140-80F3-C69ED8D28BAD}" type="pres">
      <dgm:prSet presAssocID="{334B7BFE-5BE7-4498-A2B0-B9F7B7FC49F1}" presName="diagram" presStyleCnt="0">
        <dgm:presLayoutVars>
          <dgm:dir/>
          <dgm:animLvl val="lvl"/>
          <dgm:resizeHandles val="exact"/>
        </dgm:presLayoutVars>
      </dgm:prSet>
      <dgm:spPr/>
    </dgm:pt>
    <dgm:pt modelId="{876FB463-A601-41F8-8FD0-A11752B2D432}" type="pres">
      <dgm:prSet presAssocID="{F61EA0CB-E99F-46B0-B811-36BF4FE1FDEF}" presName="compNode" presStyleCnt="0"/>
      <dgm:spPr/>
    </dgm:pt>
    <dgm:pt modelId="{F8E08F5D-F379-4BE2-863A-706EE9DCA442}" type="pres">
      <dgm:prSet presAssocID="{F61EA0CB-E99F-46B0-B811-36BF4FE1FDEF}" presName="childRect" presStyleLbl="bgAcc1" presStyleIdx="0" presStyleCnt="3" custScaleX="127999" custScaleY="136452" custLinFactNeighborX="-185" custLinFactNeighborY="5572">
        <dgm:presLayoutVars>
          <dgm:bulletEnabled val="1"/>
        </dgm:presLayoutVars>
      </dgm:prSet>
      <dgm:spPr/>
      <dgm:t>
        <a:bodyPr/>
        <a:lstStyle/>
        <a:p>
          <a:endParaRPr lang="en-US"/>
        </a:p>
      </dgm:t>
    </dgm:pt>
    <dgm:pt modelId="{A688CAE4-569E-4C5F-B49D-6D1145FE702D}" type="pres">
      <dgm:prSet presAssocID="{F61EA0CB-E99F-46B0-B811-36BF4FE1FDEF}" presName="parentText" presStyleLbl="node1" presStyleIdx="0" presStyleCnt="0">
        <dgm:presLayoutVars>
          <dgm:chMax val="0"/>
          <dgm:bulletEnabled val="1"/>
        </dgm:presLayoutVars>
      </dgm:prSet>
      <dgm:spPr/>
      <dgm:t>
        <a:bodyPr/>
        <a:lstStyle/>
        <a:p>
          <a:endParaRPr lang="en-US"/>
        </a:p>
      </dgm:t>
    </dgm:pt>
    <dgm:pt modelId="{C8E62A70-FDF7-4C0E-837B-720B7AE87F92}" type="pres">
      <dgm:prSet presAssocID="{F61EA0CB-E99F-46B0-B811-36BF4FE1FDEF}" presName="parentRect" presStyleLbl="alignNode1" presStyleIdx="0" presStyleCnt="3" custScaleX="127443" custScaleY="337365"/>
      <dgm:spPr/>
      <dgm:t>
        <a:bodyPr/>
        <a:lstStyle/>
        <a:p>
          <a:endParaRPr lang="en-US"/>
        </a:p>
      </dgm:t>
    </dgm:pt>
    <dgm:pt modelId="{3079DCC8-BF5D-4D10-A961-5A234C98AB91}" type="pres">
      <dgm:prSet presAssocID="{F61EA0CB-E99F-46B0-B811-36BF4FE1FDEF}" presName="adorn" presStyleLbl="fgAccFollowNode1" presStyleIdx="0" presStyleCnt="3" custScaleX="165494" custScaleY="159754" custLinFactNeighborX="-41736" custLinFactNeighborY="-75125"/>
      <dgm:spPr>
        <a:blipFill rotWithShape="0">
          <a:blip xmlns:r="http://schemas.openxmlformats.org/officeDocument/2006/relationships" r:embed="rId1"/>
          <a:stretch>
            <a:fillRect/>
          </a:stretch>
        </a:blipFill>
      </dgm:spPr>
    </dgm:pt>
    <dgm:pt modelId="{B846F9FE-8355-4049-823D-163F21583A08}" type="pres">
      <dgm:prSet presAssocID="{17FA3C95-CAD3-485C-B262-14A103ECBB87}" presName="sibTrans" presStyleLbl="sibTrans2D1" presStyleIdx="0" presStyleCnt="0"/>
      <dgm:spPr/>
    </dgm:pt>
    <dgm:pt modelId="{0D906D9E-D2BA-4147-8069-A0318539EC9E}" type="pres">
      <dgm:prSet presAssocID="{3D16BEC2-FCAB-4BB6-A6CB-7A5B5BE9E266}" presName="compNode" presStyleCnt="0"/>
      <dgm:spPr/>
    </dgm:pt>
    <dgm:pt modelId="{12821A3F-8866-4432-98EA-97BAE2923CA5}" type="pres">
      <dgm:prSet presAssocID="{3D16BEC2-FCAB-4BB6-A6CB-7A5B5BE9E266}" presName="childRect" presStyleLbl="bgAcc1" presStyleIdx="1" presStyleCnt="3" custScaleX="125528" custScaleY="208519" custLinFactNeighborX="-924" custLinFactNeighborY="11763">
        <dgm:presLayoutVars>
          <dgm:bulletEnabled val="1"/>
        </dgm:presLayoutVars>
      </dgm:prSet>
      <dgm:spPr/>
    </dgm:pt>
    <dgm:pt modelId="{7540EF9F-D519-4C12-913B-A892FBFAC68D}" type="pres">
      <dgm:prSet presAssocID="{3D16BEC2-FCAB-4BB6-A6CB-7A5B5BE9E266}" presName="parentText" presStyleLbl="node1" presStyleIdx="0" presStyleCnt="0">
        <dgm:presLayoutVars>
          <dgm:chMax val="0"/>
          <dgm:bulletEnabled val="1"/>
        </dgm:presLayoutVars>
      </dgm:prSet>
      <dgm:spPr/>
      <dgm:t>
        <a:bodyPr/>
        <a:lstStyle/>
        <a:p>
          <a:endParaRPr lang="en-US"/>
        </a:p>
      </dgm:t>
    </dgm:pt>
    <dgm:pt modelId="{235FD036-7F75-4471-B9D8-3AB0829B6B74}" type="pres">
      <dgm:prSet presAssocID="{3D16BEC2-FCAB-4BB6-A6CB-7A5B5BE9E266}" presName="parentRect" presStyleLbl="alignNode1" presStyleIdx="1" presStyleCnt="3" custScaleX="122577" custScaleY="245349" custLinFactNeighborX="-512" custLinFactNeighborY="-28205"/>
      <dgm:spPr/>
      <dgm:t>
        <a:bodyPr/>
        <a:lstStyle/>
        <a:p>
          <a:endParaRPr lang="en-US"/>
        </a:p>
      </dgm:t>
    </dgm:pt>
    <dgm:pt modelId="{1692B572-A2CC-444B-8818-C30C61229774}" type="pres">
      <dgm:prSet presAssocID="{3D16BEC2-FCAB-4BB6-A6CB-7A5B5BE9E266}" presName="adorn" presStyleLbl="fgAccFollowNode1" presStyleIdx="1" presStyleCnt="3" custScaleX="203578" custScaleY="139865" custLinFactNeighborX="-53243" custLinFactNeighborY="-91495"/>
      <dgm:spPr>
        <a:blipFill rotWithShape="0">
          <a:blip xmlns:r="http://schemas.openxmlformats.org/officeDocument/2006/relationships" r:embed="rId2"/>
          <a:stretch>
            <a:fillRect/>
          </a:stretch>
        </a:blipFill>
      </dgm:spPr>
    </dgm:pt>
    <dgm:pt modelId="{7C7518EF-9AA5-4F03-B2A5-AE161C10D19D}" type="pres">
      <dgm:prSet presAssocID="{ED7D5DD0-236D-4809-966E-8AC7F5438DC2}" presName="sibTrans" presStyleLbl="sibTrans2D1" presStyleIdx="0" presStyleCnt="0"/>
      <dgm:spPr/>
    </dgm:pt>
    <dgm:pt modelId="{7D1B351F-3224-4730-AA4D-5421F5A7A656}" type="pres">
      <dgm:prSet presAssocID="{EB2D771F-6456-46D6-A6BA-7DDB137ECA0B}" presName="compNode" presStyleCnt="0"/>
      <dgm:spPr/>
    </dgm:pt>
    <dgm:pt modelId="{B71BAF20-8033-4A2A-8FA8-C3C711354BAC}" type="pres">
      <dgm:prSet presAssocID="{EB2D771F-6456-46D6-A6BA-7DDB137ECA0B}" presName="childRect" presStyleLbl="bgAcc1" presStyleIdx="2" presStyleCnt="3" custScaleX="120177" custScaleY="134235">
        <dgm:presLayoutVars>
          <dgm:bulletEnabled val="1"/>
        </dgm:presLayoutVars>
      </dgm:prSet>
      <dgm:spPr/>
    </dgm:pt>
    <dgm:pt modelId="{E492C0D8-DF10-44ED-9011-DFD21D7B6414}" type="pres">
      <dgm:prSet presAssocID="{EB2D771F-6456-46D6-A6BA-7DDB137ECA0B}" presName="parentText" presStyleLbl="node1" presStyleIdx="0" presStyleCnt="0">
        <dgm:presLayoutVars>
          <dgm:chMax val="0"/>
          <dgm:bulletEnabled val="1"/>
        </dgm:presLayoutVars>
      </dgm:prSet>
      <dgm:spPr/>
      <dgm:t>
        <a:bodyPr/>
        <a:lstStyle/>
        <a:p>
          <a:endParaRPr lang="en-US"/>
        </a:p>
      </dgm:t>
    </dgm:pt>
    <dgm:pt modelId="{65F0CB75-E18C-4D40-A182-A0202261708F}" type="pres">
      <dgm:prSet presAssocID="{EB2D771F-6456-46D6-A6BA-7DDB137ECA0B}" presName="parentRect" presStyleLbl="alignNode1" presStyleIdx="2" presStyleCnt="3" custScaleX="120540" custScaleY="348654" custLinFactNeighborX="373" custLinFactNeighborY="-10619"/>
      <dgm:spPr/>
      <dgm:t>
        <a:bodyPr/>
        <a:lstStyle/>
        <a:p>
          <a:endParaRPr lang="en-US"/>
        </a:p>
      </dgm:t>
    </dgm:pt>
    <dgm:pt modelId="{110F7EF4-0BFC-48F0-891C-764D64D03F7C}" type="pres">
      <dgm:prSet presAssocID="{EB2D771F-6456-46D6-A6BA-7DDB137ECA0B}" presName="adorn" presStyleLbl="fgAccFollowNode1" presStyleIdx="2" presStyleCnt="3" custScaleX="202960" custScaleY="170048" custLinFactY="-4412" custLinFactNeighborX="-46406" custLinFactNeighborY="-100000"/>
      <dgm:spPr>
        <a:blipFill rotWithShape="0">
          <a:blip xmlns:r="http://schemas.openxmlformats.org/officeDocument/2006/relationships" r:embed="rId3"/>
          <a:stretch>
            <a:fillRect/>
          </a:stretch>
        </a:blipFill>
      </dgm:spPr>
    </dgm:pt>
  </dgm:ptLst>
  <dgm:cxnLst>
    <dgm:cxn modelId="{20985A24-507D-4F11-A5C1-DCAAFB0CFE76}" type="presOf" srcId="{BC2F36B3-A4AA-4362-93F6-292506BE5C1A}" destId="{12821A3F-8866-4432-98EA-97BAE2923CA5}" srcOrd="0" destOrd="0" presId="urn:microsoft.com/office/officeart/2005/8/layout/bList2"/>
    <dgm:cxn modelId="{AF6DF062-2262-42AA-8254-042D5FFC4D7C}" srcId="{3D16BEC2-FCAB-4BB6-A6CB-7A5B5BE9E266}" destId="{BC2F36B3-A4AA-4362-93F6-292506BE5C1A}" srcOrd="0" destOrd="0" parTransId="{3813AAB9-4131-49B3-B116-6D079669C8EF}" sibTransId="{F3D7B2A4-E17A-47A5-B10C-8828331B1B9E}"/>
    <dgm:cxn modelId="{20F7C039-95E8-40F4-8762-08F2BE810385}" type="presOf" srcId="{BFF949EB-6881-406C-9A92-67D3F7E5B40F}" destId="{F8E08F5D-F379-4BE2-863A-706EE9DCA442}" srcOrd="0" destOrd="0" presId="urn:microsoft.com/office/officeart/2005/8/layout/bList2"/>
    <dgm:cxn modelId="{D3774853-F06F-456F-B640-91ADECD6BDF5}" type="presOf" srcId="{EB2D771F-6456-46D6-A6BA-7DDB137ECA0B}" destId="{65F0CB75-E18C-4D40-A182-A0202261708F}" srcOrd="1" destOrd="0" presId="urn:microsoft.com/office/officeart/2005/8/layout/bList2"/>
    <dgm:cxn modelId="{47975914-064B-4DDD-BE41-F75BE8979324}" type="presOf" srcId="{3D16BEC2-FCAB-4BB6-A6CB-7A5B5BE9E266}" destId="{235FD036-7F75-4471-B9D8-3AB0829B6B74}" srcOrd="1" destOrd="0" presId="urn:microsoft.com/office/officeart/2005/8/layout/bList2"/>
    <dgm:cxn modelId="{51A0E2AE-E459-4BE0-B9C6-E2E49381E624}" srcId="{334B7BFE-5BE7-4498-A2B0-B9F7B7FC49F1}" destId="{EB2D771F-6456-46D6-A6BA-7DDB137ECA0B}" srcOrd="2" destOrd="0" parTransId="{39B45FC2-4939-48F6-A804-BA1291EFAE1E}" sibTransId="{12B475B4-A7B2-4F84-9C74-B06B476097CF}"/>
    <dgm:cxn modelId="{BB37140A-6FC1-4942-892C-E017899E63F8}" srcId="{334B7BFE-5BE7-4498-A2B0-B9F7B7FC49F1}" destId="{F61EA0CB-E99F-46B0-B811-36BF4FE1FDEF}" srcOrd="0" destOrd="0" parTransId="{1A138E2E-7857-4C8A-B1CF-6A957BE4994D}" sibTransId="{17FA3C95-CAD3-485C-B262-14A103ECBB87}"/>
    <dgm:cxn modelId="{D4331271-C95E-4300-A130-6E88EDD94828}" type="presOf" srcId="{3D16BEC2-FCAB-4BB6-A6CB-7A5B5BE9E266}" destId="{7540EF9F-D519-4C12-913B-A892FBFAC68D}" srcOrd="0" destOrd="0" presId="urn:microsoft.com/office/officeart/2005/8/layout/bList2"/>
    <dgm:cxn modelId="{99FBAF99-C0CB-4B65-813A-F2C292245C00}" type="presOf" srcId="{ED7D5DD0-236D-4809-966E-8AC7F5438DC2}" destId="{7C7518EF-9AA5-4F03-B2A5-AE161C10D19D}" srcOrd="0" destOrd="0" presId="urn:microsoft.com/office/officeart/2005/8/layout/bList2"/>
    <dgm:cxn modelId="{6CCFC8E8-5384-4289-9D99-47799213B2BB}" srcId="{334B7BFE-5BE7-4498-A2B0-B9F7B7FC49F1}" destId="{3D16BEC2-FCAB-4BB6-A6CB-7A5B5BE9E266}" srcOrd="1" destOrd="0" parTransId="{7E9B8852-73D3-4EEB-AB84-6118AFD38A6A}" sibTransId="{ED7D5DD0-236D-4809-966E-8AC7F5438DC2}"/>
    <dgm:cxn modelId="{85286A07-4E13-4563-889E-6F67C1ED95DE}" type="presOf" srcId="{5D6E6C6D-8DAC-44CE-8270-F8BD9F852EAB}" destId="{B71BAF20-8033-4A2A-8FA8-C3C711354BAC}" srcOrd="0" destOrd="0" presId="urn:microsoft.com/office/officeart/2005/8/layout/bList2"/>
    <dgm:cxn modelId="{4882B62B-7258-4F5E-B067-758EE1CAEAD0}" srcId="{EB2D771F-6456-46D6-A6BA-7DDB137ECA0B}" destId="{5D6E6C6D-8DAC-44CE-8270-F8BD9F852EAB}" srcOrd="0" destOrd="0" parTransId="{9A8D5F5C-A4F5-47FA-821A-DC7E89C10D02}" sibTransId="{ED08A612-E395-44E7-8B1C-81FD5190D654}"/>
    <dgm:cxn modelId="{8441D0F2-DD85-43F1-BCF5-BB39576F5BBF}" type="presOf" srcId="{F61EA0CB-E99F-46B0-B811-36BF4FE1FDEF}" destId="{C8E62A70-FDF7-4C0E-837B-720B7AE87F92}" srcOrd="1" destOrd="0" presId="urn:microsoft.com/office/officeart/2005/8/layout/bList2"/>
    <dgm:cxn modelId="{AC0030A3-55A8-4D3F-82F5-54CCCD729A0B}" type="presOf" srcId="{334B7BFE-5BE7-4498-A2B0-B9F7B7FC49F1}" destId="{E50450B2-0C16-4140-80F3-C69ED8D28BAD}" srcOrd="0" destOrd="0" presId="urn:microsoft.com/office/officeart/2005/8/layout/bList2"/>
    <dgm:cxn modelId="{DA8A775C-1520-46E0-8EF3-D65B0B1F8EC4}" type="presOf" srcId="{F61EA0CB-E99F-46B0-B811-36BF4FE1FDEF}" destId="{A688CAE4-569E-4C5F-B49D-6D1145FE702D}" srcOrd="0" destOrd="0" presId="urn:microsoft.com/office/officeart/2005/8/layout/bList2"/>
    <dgm:cxn modelId="{6775C7F0-AAC1-4117-90AD-FFCC64926155}" srcId="{F61EA0CB-E99F-46B0-B811-36BF4FE1FDEF}" destId="{BFF949EB-6881-406C-9A92-67D3F7E5B40F}" srcOrd="0" destOrd="0" parTransId="{7BE747F2-F64B-47E1-A9C5-3C3F2A02C733}" sibTransId="{BC094769-7267-4B60-8727-0DC681FFD4D7}"/>
    <dgm:cxn modelId="{B648FFAA-6AB7-4C1D-9E80-2B8E7A49D671}" type="presOf" srcId="{EB2D771F-6456-46D6-A6BA-7DDB137ECA0B}" destId="{E492C0D8-DF10-44ED-9011-DFD21D7B6414}" srcOrd="0" destOrd="0" presId="urn:microsoft.com/office/officeart/2005/8/layout/bList2"/>
    <dgm:cxn modelId="{45CD08D1-9D41-4705-8D29-5B56419DD3A5}" type="presOf" srcId="{17FA3C95-CAD3-485C-B262-14A103ECBB87}" destId="{B846F9FE-8355-4049-823D-163F21583A08}" srcOrd="0" destOrd="0" presId="urn:microsoft.com/office/officeart/2005/8/layout/bList2"/>
    <dgm:cxn modelId="{C796E079-F9AC-4D50-9365-39DA5544460F}" type="presParOf" srcId="{E50450B2-0C16-4140-80F3-C69ED8D28BAD}" destId="{876FB463-A601-41F8-8FD0-A11752B2D432}" srcOrd="0" destOrd="0" presId="urn:microsoft.com/office/officeart/2005/8/layout/bList2"/>
    <dgm:cxn modelId="{EDB5C095-E481-4087-A374-9AE6AB56B1A4}" type="presParOf" srcId="{876FB463-A601-41F8-8FD0-A11752B2D432}" destId="{F8E08F5D-F379-4BE2-863A-706EE9DCA442}" srcOrd="0" destOrd="0" presId="urn:microsoft.com/office/officeart/2005/8/layout/bList2"/>
    <dgm:cxn modelId="{341CE3D8-B8C7-4D9B-8D61-B756B477E183}" type="presParOf" srcId="{876FB463-A601-41F8-8FD0-A11752B2D432}" destId="{A688CAE4-569E-4C5F-B49D-6D1145FE702D}" srcOrd="1" destOrd="0" presId="urn:microsoft.com/office/officeart/2005/8/layout/bList2"/>
    <dgm:cxn modelId="{379A57A1-9EAE-4435-A4F2-847D6874B3D6}" type="presParOf" srcId="{876FB463-A601-41F8-8FD0-A11752B2D432}" destId="{C8E62A70-FDF7-4C0E-837B-720B7AE87F92}" srcOrd="2" destOrd="0" presId="urn:microsoft.com/office/officeart/2005/8/layout/bList2"/>
    <dgm:cxn modelId="{7C5D8BCF-4635-4EEA-953C-7BFA7200C114}" type="presParOf" srcId="{876FB463-A601-41F8-8FD0-A11752B2D432}" destId="{3079DCC8-BF5D-4D10-A961-5A234C98AB91}" srcOrd="3" destOrd="0" presId="urn:microsoft.com/office/officeart/2005/8/layout/bList2"/>
    <dgm:cxn modelId="{0308D2ED-5462-460D-99F8-84A2C176F9AA}" type="presParOf" srcId="{E50450B2-0C16-4140-80F3-C69ED8D28BAD}" destId="{B846F9FE-8355-4049-823D-163F21583A08}" srcOrd="1" destOrd="0" presId="urn:microsoft.com/office/officeart/2005/8/layout/bList2"/>
    <dgm:cxn modelId="{CA6D7BEE-0DEA-4445-876C-C5DCCAF68DFA}" type="presParOf" srcId="{E50450B2-0C16-4140-80F3-C69ED8D28BAD}" destId="{0D906D9E-D2BA-4147-8069-A0318539EC9E}" srcOrd="2" destOrd="0" presId="urn:microsoft.com/office/officeart/2005/8/layout/bList2"/>
    <dgm:cxn modelId="{722F175C-5D05-408D-A23C-9AF87E7B68D9}" type="presParOf" srcId="{0D906D9E-D2BA-4147-8069-A0318539EC9E}" destId="{12821A3F-8866-4432-98EA-97BAE2923CA5}" srcOrd="0" destOrd="0" presId="urn:microsoft.com/office/officeart/2005/8/layout/bList2"/>
    <dgm:cxn modelId="{EC613BBA-1BE9-4293-89EA-FA84244BD587}" type="presParOf" srcId="{0D906D9E-D2BA-4147-8069-A0318539EC9E}" destId="{7540EF9F-D519-4C12-913B-A892FBFAC68D}" srcOrd="1" destOrd="0" presId="urn:microsoft.com/office/officeart/2005/8/layout/bList2"/>
    <dgm:cxn modelId="{B431E6F8-7D6E-4BCC-B1F1-DC22066B8B12}" type="presParOf" srcId="{0D906D9E-D2BA-4147-8069-A0318539EC9E}" destId="{235FD036-7F75-4471-B9D8-3AB0829B6B74}" srcOrd="2" destOrd="0" presId="urn:microsoft.com/office/officeart/2005/8/layout/bList2"/>
    <dgm:cxn modelId="{C64AC27C-6551-42BF-8556-64F71746A1A9}" type="presParOf" srcId="{0D906D9E-D2BA-4147-8069-A0318539EC9E}" destId="{1692B572-A2CC-444B-8818-C30C61229774}" srcOrd="3" destOrd="0" presId="urn:microsoft.com/office/officeart/2005/8/layout/bList2"/>
    <dgm:cxn modelId="{755C2584-09B6-41D9-B811-0B2EA549C006}" type="presParOf" srcId="{E50450B2-0C16-4140-80F3-C69ED8D28BAD}" destId="{7C7518EF-9AA5-4F03-B2A5-AE161C10D19D}" srcOrd="3" destOrd="0" presId="urn:microsoft.com/office/officeart/2005/8/layout/bList2"/>
    <dgm:cxn modelId="{9DA6D90D-FE5E-45BF-9BBC-47D17FCB96B4}" type="presParOf" srcId="{E50450B2-0C16-4140-80F3-C69ED8D28BAD}" destId="{7D1B351F-3224-4730-AA4D-5421F5A7A656}" srcOrd="4" destOrd="0" presId="urn:microsoft.com/office/officeart/2005/8/layout/bList2"/>
    <dgm:cxn modelId="{2ABED3C4-E710-426F-A16C-C5A02A2975ED}" type="presParOf" srcId="{7D1B351F-3224-4730-AA4D-5421F5A7A656}" destId="{B71BAF20-8033-4A2A-8FA8-C3C711354BAC}" srcOrd="0" destOrd="0" presId="urn:microsoft.com/office/officeart/2005/8/layout/bList2"/>
    <dgm:cxn modelId="{F39D6F3D-1F2C-4DB3-A445-17C3E951C3ED}" type="presParOf" srcId="{7D1B351F-3224-4730-AA4D-5421F5A7A656}" destId="{E492C0D8-DF10-44ED-9011-DFD21D7B6414}" srcOrd="1" destOrd="0" presId="urn:microsoft.com/office/officeart/2005/8/layout/bList2"/>
    <dgm:cxn modelId="{3D52A70C-198B-4040-A269-EDA086C9C5DD}" type="presParOf" srcId="{7D1B351F-3224-4730-AA4D-5421F5A7A656}" destId="{65F0CB75-E18C-4D40-A182-A0202261708F}" srcOrd="2" destOrd="0" presId="urn:microsoft.com/office/officeart/2005/8/layout/bList2"/>
    <dgm:cxn modelId="{B6CC03DA-8057-4A6D-BE4E-B17303B024C2}" type="presParOf" srcId="{7D1B351F-3224-4730-AA4D-5421F5A7A656}" destId="{110F7EF4-0BFC-48F0-891C-764D64D03F7C}" srcOrd="3" destOrd="0" presId="urn:microsoft.com/office/officeart/2005/8/layout/bList2"/>
  </dgm:cxnLst>
  <dgm:bg/>
  <dgm:whole/>
</dgm:dataModel>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pPr/>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pPr/>
              <a:t>‹#›</a:t>
            </a:fld>
            <a:endParaRPr lang="en-US"/>
          </a:p>
        </p:txBody>
      </p:sp>
    </p:spTree>
    <p:extLst>
      <p:ext uri="{BB962C8B-B14F-4D97-AF65-F5344CB8AC3E}">
        <p14:creationId xmlns=""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2"/>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077" indent="0" algn="ctr">
              <a:buNone/>
              <a:defRPr>
                <a:solidFill>
                  <a:schemeClr val="tx1">
                    <a:tint val="75000"/>
                  </a:schemeClr>
                </a:solidFill>
              </a:defRPr>
            </a:lvl2pPr>
            <a:lvl3pPr marL="1306155" indent="0" algn="ctr">
              <a:buNone/>
              <a:defRPr>
                <a:solidFill>
                  <a:schemeClr val="tx1">
                    <a:tint val="75000"/>
                  </a:schemeClr>
                </a:solidFill>
              </a:defRPr>
            </a:lvl3pPr>
            <a:lvl4pPr marL="1959233" indent="0" algn="ctr">
              <a:buNone/>
              <a:defRPr>
                <a:solidFill>
                  <a:schemeClr val="tx1">
                    <a:tint val="75000"/>
                  </a:schemeClr>
                </a:solidFill>
              </a:defRPr>
            </a:lvl4pPr>
            <a:lvl5pPr marL="2612311" indent="0" algn="ctr">
              <a:buNone/>
              <a:defRPr>
                <a:solidFill>
                  <a:schemeClr val="tx1">
                    <a:tint val="75000"/>
                  </a:schemeClr>
                </a:solidFill>
              </a:defRPr>
            </a:lvl5pPr>
            <a:lvl6pPr marL="3265388" indent="0" algn="ctr">
              <a:buNone/>
              <a:defRPr>
                <a:solidFill>
                  <a:schemeClr val="tx1">
                    <a:tint val="75000"/>
                  </a:schemeClr>
                </a:solidFill>
              </a:defRPr>
            </a:lvl6pPr>
            <a:lvl7pPr marL="3918465" indent="0" algn="ctr">
              <a:buNone/>
              <a:defRPr>
                <a:solidFill>
                  <a:schemeClr val="tx1">
                    <a:tint val="75000"/>
                  </a:schemeClr>
                </a:solidFill>
              </a:defRPr>
            </a:lvl7pPr>
            <a:lvl8pPr marL="4571543" indent="0" algn="ctr">
              <a:buNone/>
              <a:defRPr>
                <a:solidFill>
                  <a:schemeClr val="tx1">
                    <a:tint val="75000"/>
                  </a:schemeClr>
                </a:solidFill>
              </a:defRPr>
            </a:lvl8pPr>
            <a:lvl9pPr marL="52246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C9B81F-C347-4BEF-BFDF-29C42F48304A}"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9B81F-C347-4BEF-BFDF-29C42F48304A}"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9B81F-C347-4BEF-BFDF-29C42F48304A}"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C9B81F-C347-4BEF-BFDF-29C42F48304A}"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2"/>
            <a:ext cx="12435840" cy="163449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077" indent="0">
              <a:buNone/>
              <a:defRPr sz="2600">
                <a:solidFill>
                  <a:schemeClr val="tx1">
                    <a:tint val="75000"/>
                  </a:schemeClr>
                </a:solidFill>
              </a:defRPr>
            </a:lvl2pPr>
            <a:lvl3pPr marL="1306155" indent="0">
              <a:buNone/>
              <a:defRPr sz="2300">
                <a:solidFill>
                  <a:schemeClr val="tx1">
                    <a:tint val="75000"/>
                  </a:schemeClr>
                </a:solidFill>
              </a:defRPr>
            </a:lvl3pPr>
            <a:lvl4pPr marL="1959233" indent="0">
              <a:buNone/>
              <a:defRPr sz="2000">
                <a:solidFill>
                  <a:schemeClr val="tx1">
                    <a:tint val="75000"/>
                  </a:schemeClr>
                </a:solidFill>
              </a:defRPr>
            </a:lvl4pPr>
            <a:lvl5pPr marL="2612311" indent="0">
              <a:buNone/>
              <a:defRPr sz="2000">
                <a:solidFill>
                  <a:schemeClr val="tx1">
                    <a:tint val="75000"/>
                  </a:schemeClr>
                </a:solidFill>
              </a:defRPr>
            </a:lvl5pPr>
            <a:lvl6pPr marL="3265388" indent="0">
              <a:buNone/>
              <a:defRPr sz="2000">
                <a:solidFill>
                  <a:schemeClr val="tx1">
                    <a:tint val="75000"/>
                  </a:schemeClr>
                </a:solidFill>
              </a:defRPr>
            </a:lvl6pPr>
            <a:lvl7pPr marL="3918465" indent="0">
              <a:buNone/>
              <a:defRPr sz="2000">
                <a:solidFill>
                  <a:schemeClr val="tx1">
                    <a:tint val="75000"/>
                  </a:schemeClr>
                </a:solidFill>
              </a:defRPr>
            </a:lvl7pPr>
            <a:lvl8pPr marL="4571543" indent="0">
              <a:buNone/>
              <a:defRPr sz="2000">
                <a:solidFill>
                  <a:schemeClr val="tx1">
                    <a:tint val="75000"/>
                  </a:schemeClr>
                </a:solidFill>
              </a:defRPr>
            </a:lvl8pPr>
            <a:lvl9pPr marL="5224620"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61760" cy="543115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7120" y="1920240"/>
            <a:ext cx="6461760" cy="543115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C9B81F-C347-4BEF-BFDF-29C42F48304A}"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077" indent="0">
              <a:buNone/>
              <a:defRPr sz="2900" b="1"/>
            </a:lvl2pPr>
            <a:lvl3pPr marL="1306155" indent="0">
              <a:buNone/>
              <a:defRPr sz="2600" b="1"/>
            </a:lvl3pPr>
            <a:lvl4pPr marL="1959233" indent="0">
              <a:buNone/>
              <a:defRPr sz="2300" b="1"/>
            </a:lvl4pPr>
            <a:lvl5pPr marL="2612311" indent="0">
              <a:buNone/>
              <a:defRPr sz="2300" b="1"/>
            </a:lvl5pPr>
            <a:lvl6pPr marL="3265388" indent="0">
              <a:buNone/>
              <a:defRPr sz="2300" b="1"/>
            </a:lvl6pPr>
            <a:lvl7pPr marL="3918465" indent="0">
              <a:buNone/>
              <a:defRPr sz="2300" b="1"/>
            </a:lvl7pPr>
            <a:lvl8pPr marL="4571543" indent="0">
              <a:buNone/>
              <a:defRPr sz="2300" b="1"/>
            </a:lvl8pPr>
            <a:lvl9pPr marL="5224620"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3400" b="1"/>
            </a:lvl1pPr>
            <a:lvl2pPr marL="653077" indent="0">
              <a:buNone/>
              <a:defRPr sz="2900" b="1"/>
            </a:lvl2pPr>
            <a:lvl3pPr marL="1306155" indent="0">
              <a:buNone/>
              <a:defRPr sz="2600" b="1"/>
            </a:lvl3pPr>
            <a:lvl4pPr marL="1959233" indent="0">
              <a:buNone/>
              <a:defRPr sz="2300" b="1"/>
            </a:lvl4pPr>
            <a:lvl5pPr marL="2612311" indent="0">
              <a:buNone/>
              <a:defRPr sz="2300" b="1"/>
            </a:lvl5pPr>
            <a:lvl6pPr marL="3265388" indent="0">
              <a:buNone/>
              <a:defRPr sz="2300" b="1"/>
            </a:lvl6pPr>
            <a:lvl7pPr marL="3918465" indent="0">
              <a:buNone/>
              <a:defRPr sz="2300" b="1"/>
            </a:lvl7pPr>
            <a:lvl8pPr marL="4571543" indent="0">
              <a:buNone/>
              <a:defRPr sz="2300" b="1"/>
            </a:lvl8pPr>
            <a:lvl9pPr marL="5224620"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C9B81F-C347-4BEF-BFDF-29C42F48304A}" type="datetimeFigureOut">
              <a:rPr lang="en-US" smtClean="0"/>
              <a:pPr/>
              <a:t>6/2/2025</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C9B81F-C347-4BEF-BFDF-29C42F48304A}" type="datetimeFigureOut">
              <a:rPr lang="en-US" smtClean="0"/>
              <a:pPr/>
              <a:t>6/2/2025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6/2/2025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2" y="327660"/>
            <a:ext cx="4813301" cy="1394460"/>
          </a:xfrm>
        </p:spPr>
        <p:txBody>
          <a:bodyPr anchor="b"/>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2" y="1722120"/>
            <a:ext cx="4813301" cy="5629276"/>
          </a:xfrm>
        </p:spPr>
        <p:txBody>
          <a:bodyPr/>
          <a:lstStyle>
            <a:lvl1pPr marL="0" indent="0">
              <a:buNone/>
              <a:defRPr sz="2000"/>
            </a:lvl1pPr>
            <a:lvl2pPr marL="653077" indent="0">
              <a:buNone/>
              <a:defRPr sz="1700"/>
            </a:lvl2pPr>
            <a:lvl3pPr marL="1306155" indent="0">
              <a:buNone/>
              <a:defRPr sz="1400"/>
            </a:lvl3pPr>
            <a:lvl4pPr marL="1959233" indent="0">
              <a:buNone/>
              <a:defRPr sz="1300"/>
            </a:lvl4pPr>
            <a:lvl5pPr marL="2612311" indent="0">
              <a:buNone/>
              <a:defRPr sz="1300"/>
            </a:lvl5pPr>
            <a:lvl6pPr marL="3265388" indent="0">
              <a:buNone/>
              <a:defRPr sz="1300"/>
            </a:lvl6pPr>
            <a:lvl7pPr marL="3918465" indent="0">
              <a:buNone/>
              <a:defRPr sz="1300"/>
            </a:lvl7pPr>
            <a:lvl8pPr marL="4571543" indent="0">
              <a:buNone/>
              <a:defRPr sz="1300"/>
            </a:lvl8pPr>
            <a:lvl9pPr marL="522462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077" indent="0">
              <a:buNone/>
              <a:defRPr sz="4000"/>
            </a:lvl2pPr>
            <a:lvl3pPr marL="1306155" indent="0">
              <a:buNone/>
              <a:defRPr sz="3400"/>
            </a:lvl3pPr>
            <a:lvl4pPr marL="1959233" indent="0">
              <a:buNone/>
              <a:defRPr sz="2900"/>
            </a:lvl4pPr>
            <a:lvl5pPr marL="2612311" indent="0">
              <a:buNone/>
              <a:defRPr sz="2900"/>
            </a:lvl5pPr>
            <a:lvl6pPr marL="3265388" indent="0">
              <a:buNone/>
              <a:defRPr sz="2900"/>
            </a:lvl6pPr>
            <a:lvl7pPr marL="3918465" indent="0">
              <a:buNone/>
              <a:defRPr sz="2900"/>
            </a:lvl7pPr>
            <a:lvl8pPr marL="4571543" indent="0">
              <a:buNone/>
              <a:defRPr sz="2900"/>
            </a:lvl8pPr>
            <a:lvl9pPr marL="5224620" indent="0">
              <a:buNone/>
              <a:defRPr sz="29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077" indent="0">
              <a:buNone/>
              <a:defRPr sz="1700"/>
            </a:lvl2pPr>
            <a:lvl3pPr marL="1306155" indent="0">
              <a:buNone/>
              <a:defRPr sz="1400"/>
            </a:lvl3pPr>
            <a:lvl4pPr marL="1959233" indent="0">
              <a:buNone/>
              <a:defRPr sz="1300"/>
            </a:lvl4pPr>
            <a:lvl5pPr marL="2612311" indent="0">
              <a:buNone/>
              <a:defRPr sz="1300"/>
            </a:lvl5pPr>
            <a:lvl6pPr marL="3265388" indent="0">
              <a:buNone/>
              <a:defRPr sz="1300"/>
            </a:lvl6pPr>
            <a:lvl7pPr marL="3918465" indent="0">
              <a:buNone/>
              <a:defRPr sz="1300"/>
            </a:lvl7pPr>
            <a:lvl8pPr marL="4571543" indent="0">
              <a:buNone/>
              <a:defRPr sz="1300"/>
            </a:lvl8pPr>
            <a:lvl9pPr marL="522462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60000"/>
                <a:lumOff val="40000"/>
              </a:schemeClr>
            </a:gs>
            <a:gs pos="39999">
              <a:schemeClr val="accent5">
                <a:lumMod val="20000"/>
                <a:lumOff val="80000"/>
              </a:schemeClr>
            </a:gs>
            <a:gs pos="70000">
              <a:srgbClr val="C4D6EB"/>
            </a:gs>
            <a:gs pos="100000">
              <a:srgbClr val="FFEBFA"/>
            </a:gs>
          </a:gsLst>
          <a:lin ang="108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615" tIns="65308" rIns="130615" bIns="6530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130615" tIns="65308" rIns="130615" bIns="6530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2"/>
            <a:ext cx="3413760" cy="438150"/>
          </a:xfrm>
          <a:prstGeom prst="rect">
            <a:avLst/>
          </a:prstGeom>
        </p:spPr>
        <p:txBody>
          <a:bodyPr vert="horz" lIns="130615" tIns="65308" rIns="130615" bIns="65308" rtlCol="0" anchor="ctr"/>
          <a:lstStyle>
            <a:lvl1pPr algn="l">
              <a:defRPr sz="1700">
                <a:solidFill>
                  <a:schemeClr val="tx1">
                    <a:tint val="75000"/>
                  </a:schemeClr>
                </a:solidFill>
              </a:defRPr>
            </a:lvl1pPr>
          </a:lstStyle>
          <a:p>
            <a:fld id="{47C9B81F-C347-4BEF-BFDF-29C42F48304A}" type="datetimeFigureOut">
              <a:rPr lang="en-US" smtClean="0"/>
              <a:pPr/>
              <a:t>6/2/2025</a:t>
            </a:fld>
            <a:endParaRPr lang="en-US" dirty="0">
              <a:solidFill>
                <a:schemeClr val="tx2">
                  <a:shade val="90000"/>
                </a:schemeClr>
              </a:solidFill>
            </a:endParaRPr>
          </a:p>
        </p:txBody>
      </p:sp>
      <p:sp>
        <p:nvSpPr>
          <p:cNvPr id="5" name="Footer Placeholder 4"/>
          <p:cNvSpPr>
            <a:spLocks noGrp="1"/>
          </p:cNvSpPr>
          <p:nvPr>
            <p:ph type="ftr" sz="quarter" idx="3"/>
          </p:nvPr>
        </p:nvSpPr>
        <p:spPr>
          <a:xfrm>
            <a:off x="4998720" y="7627622"/>
            <a:ext cx="4632960" cy="438150"/>
          </a:xfrm>
          <a:prstGeom prst="rect">
            <a:avLst/>
          </a:prstGeom>
        </p:spPr>
        <p:txBody>
          <a:bodyPr vert="horz" lIns="130615" tIns="65308" rIns="130615" bIns="65308" rtlCol="0" anchor="ctr"/>
          <a:lstStyle>
            <a:lvl1pPr algn="ctr">
              <a:defRPr sz="1700">
                <a:solidFill>
                  <a:schemeClr val="tx1">
                    <a:tint val="75000"/>
                  </a:schemeClr>
                </a:solidFill>
              </a:defRPr>
            </a:lvl1pPr>
          </a:lstStyle>
          <a:p>
            <a:pPr algn="l" eaLnBrk="1" latinLnBrk="0" hangingPunct="1"/>
            <a:endParaRPr kumimoji="0" lang="en-US" dirty="0">
              <a:solidFill>
                <a:schemeClr val="tx2">
                  <a:shade val="90000"/>
                </a:schemeClr>
              </a:solidFill>
            </a:endParaRPr>
          </a:p>
        </p:txBody>
      </p:sp>
      <p:sp>
        <p:nvSpPr>
          <p:cNvPr id="6" name="Slide Number Placeholder 5"/>
          <p:cNvSpPr>
            <a:spLocks noGrp="1"/>
          </p:cNvSpPr>
          <p:nvPr>
            <p:ph type="sldNum" sz="quarter" idx="4"/>
          </p:nvPr>
        </p:nvSpPr>
        <p:spPr>
          <a:xfrm>
            <a:off x="10485120" y="7627622"/>
            <a:ext cx="3413760" cy="438150"/>
          </a:xfrm>
          <a:prstGeom prst="rect">
            <a:avLst/>
          </a:prstGeom>
        </p:spPr>
        <p:txBody>
          <a:bodyPr vert="horz" lIns="130615" tIns="65308" rIns="130615" bIns="65308" rtlCol="0" anchor="ctr"/>
          <a:lstStyle>
            <a:lvl1pPr algn="r">
              <a:defRPr sz="1700">
                <a:solidFill>
                  <a:schemeClr val="tx1">
                    <a:tint val="75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sldNum="0" hdr="0" ftr="0" dt="0"/>
  <p:txStyles>
    <p:titleStyle>
      <a:lvl1pPr algn="ctr" defTabSz="1306155" rtl="0" eaLnBrk="1" latinLnBrk="0" hangingPunct="1">
        <a:spcBef>
          <a:spcPct val="0"/>
        </a:spcBef>
        <a:buNone/>
        <a:defRPr sz="6300" kern="1200">
          <a:solidFill>
            <a:schemeClr val="tx1"/>
          </a:solidFill>
          <a:latin typeface="+mj-lt"/>
          <a:ea typeface="+mj-ea"/>
          <a:cs typeface="+mj-cs"/>
        </a:defRPr>
      </a:lvl1pPr>
    </p:titleStyle>
    <p:bodyStyle>
      <a:lvl1pPr marL="489808" indent="-489808" algn="l" defTabSz="1306155" rtl="0" eaLnBrk="1" latinLnBrk="0" hangingPunct="1">
        <a:spcBef>
          <a:spcPct val="20000"/>
        </a:spcBef>
        <a:buFont typeface="Arial"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4pPr>
      <a:lvl5pPr marL="2938849"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6155" rtl="0" eaLnBrk="1" latinLnBrk="0" hangingPunct="1">
        <a:defRPr sz="2600" kern="1200">
          <a:solidFill>
            <a:schemeClr val="tx1"/>
          </a:solidFill>
          <a:latin typeface="+mn-lt"/>
          <a:ea typeface="+mn-ea"/>
          <a:cs typeface="+mn-cs"/>
        </a:defRPr>
      </a:lvl1pPr>
      <a:lvl2pPr marL="653077" algn="l" defTabSz="1306155" rtl="0" eaLnBrk="1" latinLnBrk="0" hangingPunct="1">
        <a:defRPr sz="2600" kern="1200">
          <a:solidFill>
            <a:schemeClr val="tx1"/>
          </a:solidFill>
          <a:latin typeface="+mn-lt"/>
          <a:ea typeface="+mn-ea"/>
          <a:cs typeface="+mn-cs"/>
        </a:defRPr>
      </a:lvl2pPr>
      <a:lvl3pPr marL="1306155" algn="l" defTabSz="1306155" rtl="0" eaLnBrk="1" latinLnBrk="0" hangingPunct="1">
        <a:defRPr sz="2600" kern="1200">
          <a:solidFill>
            <a:schemeClr val="tx1"/>
          </a:solidFill>
          <a:latin typeface="+mn-lt"/>
          <a:ea typeface="+mn-ea"/>
          <a:cs typeface="+mn-cs"/>
        </a:defRPr>
      </a:lvl3pPr>
      <a:lvl4pPr marL="1959233" algn="l" defTabSz="1306155" rtl="0" eaLnBrk="1" latinLnBrk="0" hangingPunct="1">
        <a:defRPr sz="2600" kern="1200">
          <a:solidFill>
            <a:schemeClr val="tx1"/>
          </a:solidFill>
          <a:latin typeface="+mn-lt"/>
          <a:ea typeface="+mn-ea"/>
          <a:cs typeface="+mn-cs"/>
        </a:defRPr>
      </a:lvl4pPr>
      <a:lvl5pPr marL="2612311" algn="l" defTabSz="1306155" rtl="0" eaLnBrk="1" latinLnBrk="0" hangingPunct="1">
        <a:defRPr sz="2600" kern="1200">
          <a:solidFill>
            <a:schemeClr val="tx1"/>
          </a:solidFill>
          <a:latin typeface="+mn-lt"/>
          <a:ea typeface="+mn-ea"/>
          <a:cs typeface="+mn-cs"/>
        </a:defRPr>
      </a:lvl5pPr>
      <a:lvl6pPr marL="3265388" algn="l" defTabSz="1306155" rtl="0" eaLnBrk="1" latinLnBrk="0" hangingPunct="1">
        <a:defRPr sz="2600" kern="1200">
          <a:solidFill>
            <a:schemeClr val="tx1"/>
          </a:solidFill>
          <a:latin typeface="+mn-lt"/>
          <a:ea typeface="+mn-ea"/>
          <a:cs typeface="+mn-cs"/>
        </a:defRPr>
      </a:lvl6pPr>
      <a:lvl7pPr marL="3918465" algn="l" defTabSz="1306155" rtl="0" eaLnBrk="1" latinLnBrk="0" hangingPunct="1">
        <a:defRPr sz="2600" kern="1200">
          <a:solidFill>
            <a:schemeClr val="tx1"/>
          </a:solidFill>
          <a:latin typeface="+mn-lt"/>
          <a:ea typeface="+mn-ea"/>
          <a:cs typeface="+mn-cs"/>
        </a:defRPr>
      </a:lvl7pPr>
      <a:lvl8pPr marL="4571543" algn="l" defTabSz="1306155" rtl="0" eaLnBrk="1" latinLnBrk="0" hangingPunct="1">
        <a:defRPr sz="2600" kern="1200">
          <a:solidFill>
            <a:schemeClr val="tx1"/>
          </a:solidFill>
          <a:latin typeface="+mn-lt"/>
          <a:ea typeface="+mn-ea"/>
          <a:cs typeface="+mn-cs"/>
        </a:defRPr>
      </a:lvl8pPr>
      <a:lvl9pPr marL="5224620" algn="l" defTabSz="1306155"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3.xml"/><Relationship Id="rId1" Type="http://schemas.openxmlformats.org/officeDocument/2006/relationships/video" Target="file:///C:\Users\mohda\OneDrive\Pictures\Screenshots\tq.mp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1803" y="3808070"/>
            <a:ext cx="13056244" cy="2585323"/>
          </a:xfrm>
          <a:prstGeom prst="rect">
            <a:avLst/>
          </a:prstGeom>
          <a:noFill/>
        </p:spPr>
        <p:txBody>
          <a:bodyPr wrap="square" lIns="91440" tIns="45720" rIns="91440" bIns="45720">
            <a:spAutoFit/>
          </a:bodyPr>
          <a:lstStyle/>
          <a:p>
            <a:pPr algn="ctr"/>
            <a:r>
              <a:rPr lang="en-US" sz="5400" b="1" dirty="0" smtClean="0">
                <a:solidFill>
                  <a:srgbClr val="002060"/>
                </a:solidFill>
                <a:latin typeface="Times New Roman" panose="02020603050405020304" pitchFamily="18" charset="0"/>
                <a:cs typeface="Times New Roman" panose="02020603050405020304" pitchFamily="18" charset="0"/>
              </a:rPr>
              <a:t>KAKATIYA INSTITUTE OF TECHNOLOGY </a:t>
            </a:r>
            <a:br>
              <a:rPr lang="en-US" sz="5400" b="1" dirty="0" smtClean="0">
                <a:solidFill>
                  <a:srgbClr val="002060"/>
                </a:solidFill>
                <a:latin typeface="Times New Roman" panose="02020603050405020304" pitchFamily="18" charset="0"/>
                <a:cs typeface="Times New Roman" panose="02020603050405020304" pitchFamily="18" charset="0"/>
              </a:rPr>
            </a:br>
            <a:r>
              <a:rPr lang="en-US" sz="5400" b="1" dirty="0" smtClean="0">
                <a:solidFill>
                  <a:srgbClr val="002060"/>
                </a:solidFill>
                <a:latin typeface="Times New Roman" panose="02020603050405020304" pitchFamily="18" charset="0"/>
                <a:cs typeface="Times New Roman" panose="02020603050405020304" pitchFamily="18" charset="0"/>
              </a:rPr>
              <a:t>      AND SCIENCE FOR WOMEN</a:t>
            </a:r>
            <a:endParaRPr lang="en-US" sz="5400" b="1" cap="none" spc="50" dirty="0">
              <a:ln w="12700" cmpd="sng">
                <a:solidFill>
                  <a:schemeClr val="accent6">
                    <a:satMod val="120000"/>
                    <a:shade val="80000"/>
                  </a:schemeClr>
                </a:solidFill>
                <a:prstDash val="solid"/>
              </a:ln>
              <a:blipFill>
                <a:blip r:embed="rId2"/>
                <a:stretch>
                  <a:fillRect/>
                </a:stretch>
              </a:blipFill>
              <a:effectLst>
                <a:glow rad="53100">
                  <a:schemeClr val="accent6">
                    <a:satMod val="180000"/>
                    <a:alpha val="30000"/>
                  </a:schemeClr>
                </a:glow>
              </a:effectLst>
            </a:endParaRPr>
          </a:p>
        </p:txBody>
      </p:sp>
      <p:sp>
        <p:nvSpPr>
          <p:cNvPr id="5" name="Oval 4"/>
          <p:cNvSpPr/>
          <p:nvPr/>
        </p:nvSpPr>
        <p:spPr>
          <a:xfrm>
            <a:off x="5416953" y="266217"/>
            <a:ext cx="3784922" cy="3541853"/>
          </a:xfrm>
          <a:prstGeom prst="ellipse">
            <a:avLst/>
          </a:prstGeom>
          <a:blipFill dpi="0" rotWithShape="1">
            <a:blip r:embed="rId3"/>
            <a:srcRect/>
            <a:stretch>
              <a:fillRect l="3000" t="4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4" name="Text 0"/>
          <p:cNvSpPr/>
          <p:nvPr/>
        </p:nvSpPr>
        <p:spPr>
          <a:xfrm>
            <a:off x="689015" y="936171"/>
            <a:ext cx="4921568" cy="588781"/>
          </a:xfrm>
          <a:prstGeom prst="rect">
            <a:avLst/>
          </a:prstGeom>
          <a:noFill/>
          <a:ln/>
        </p:spPr>
        <p:txBody>
          <a:bodyPr wrap="none" lIns="0" tIns="0" rIns="0" bIns="0" rtlCol="0" anchor="t"/>
          <a:lstStyle/>
          <a:p>
            <a:pPr marL="0" indent="0" algn="l">
              <a:lnSpc>
                <a:spcPts val="4800"/>
              </a:lnSpc>
              <a:buNone/>
            </a:pPr>
            <a:r>
              <a:rPr lang="en-US" sz="3850" b="1" dirty="0">
                <a:solidFill>
                  <a:srgbClr val="333F70"/>
                </a:solidFill>
                <a:latin typeface="Times New Roman" pitchFamily="18" charset="0"/>
                <a:ea typeface="Unbounded Bold" pitchFamily="34" charset="-122"/>
                <a:cs typeface="Times New Roman" pitchFamily="18" charset="0"/>
              </a:rPr>
              <a:t>User Journey</a:t>
            </a:r>
            <a:endParaRPr lang="en-US" sz="3850" dirty="0">
              <a:latin typeface="Times New Roman" pitchFamily="18" charset="0"/>
              <a:cs typeface="Times New Roman" pitchFamily="18" charset="0"/>
            </a:endParaRPr>
          </a:p>
        </p:txBody>
      </p:sp>
      <p:sp>
        <p:nvSpPr>
          <p:cNvPr id="5" name="Text 1"/>
          <p:cNvSpPr/>
          <p:nvPr/>
        </p:nvSpPr>
        <p:spPr>
          <a:xfrm>
            <a:off x="689015" y="1524953"/>
            <a:ext cx="7765971" cy="1259205"/>
          </a:xfrm>
          <a:prstGeom prst="rect">
            <a:avLst/>
          </a:prstGeom>
          <a:noFill/>
          <a:ln/>
        </p:spPr>
        <p:txBody>
          <a:bodyPr wrap="square" lIns="0" tIns="0" rIns="0" bIns="0" rtlCol="0" anchor="t"/>
          <a:lstStyle/>
          <a:p>
            <a:pPr marL="0" indent="0" algn="l">
              <a:lnSpc>
                <a:spcPts val="2450"/>
              </a:lnSpc>
              <a:buNone/>
            </a:pPr>
            <a:r>
              <a:rPr lang="en-US" sz="2400" dirty="0">
                <a:solidFill>
                  <a:srgbClr val="333F70"/>
                </a:solidFill>
                <a:latin typeface="Times New Roman" pitchFamily="18" charset="0"/>
                <a:ea typeface="Open Sans" pitchFamily="34" charset="-122"/>
                <a:cs typeface="Times New Roman" pitchFamily="18" charset="0"/>
              </a:rPr>
              <a:t>The user journey is designed to be straightforward </a:t>
            </a:r>
            <a:r>
              <a:rPr lang="en-US" sz="2400" dirty="0" smtClean="0">
                <a:solidFill>
                  <a:srgbClr val="333F70"/>
                </a:solidFill>
                <a:latin typeface="Times New Roman" pitchFamily="18" charset="0"/>
                <a:ea typeface="Open Sans" pitchFamily="34" charset="-122"/>
                <a:cs typeface="Times New Roman" pitchFamily="18" charset="0"/>
              </a:rPr>
              <a:t>. </a:t>
            </a:r>
            <a:r>
              <a:rPr lang="en-US" sz="2400" dirty="0">
                <a:solidFill>
                  <a:srgbClr val="333F70"/>
                </a:solidFill>
                <a:latin typeface="Times New Roman" pitchFamily="18" charset="0"/>
                <a:ea typeface="Open Sans" pitchFamily="34" charset="-122"/>
                <a:cs typeface="Times New Roman" pitchFamily="18" charset="0"/>
              </a:rPr>
              <a:t>From initial login or registration, users proceed to attempt a personalized quiz. Upon completion, they can view their results instantly and then explore </a:t>
            </a:r>
            <a:r>
              <a:rPr lang="en-US" sz="2400" dirty="0" err="1" smtClean="0">
                <a:solidFill>
                  <a:srgbClr val="333F70"/>
                </a:solidFill>
                <a:latin typeface="Times New Roman" pitchFamily="18" charset="0"/>
                <a:ea typeface="Open Sans" pitchFamily="34" charset="-122"/>
                <a:cs typeface="Times New Roman" pitchFamily="18" charset="0"/>
              </a:rPr>
              <a:t>acurated</a:t>
            </a:r>
            <a:r>
              <a:rPr lang="en-US" sz="2400" dirty="0" smtClean="0">
                <a:solidFill>
                  <a:srgbClr val="333F70"/>
                </a:solidFill>
                <a:latin typeface="Times New Roman" pitchFamily="18" charset="0"/>
                <a:ea typeface="Open Sans" pitchFamily="34" charset="-122"/>
                <a:cs typeface="Times New Roman" pitchFamily="18" charset="0"/>
              </a:rPr>
              <a:t> </a:t>
            </a:r>
            <a:r>
              <a:rPr lang="en-US" sz="2400" dirty="0">
                <a:solidFill>
                  <a:srgbClr val="333F70"/>
                </a:solidFill>
                <a:latin typeface="Times New Roman" pitchFamily="18" charset="0"/>
                <a:ea typeface="Open Sans" pitchFamily="34" charset="-122"/>
                <a:cs typeface="Times New Roman" pitchFamily="18" charset="0"/>
              </a:rPr>
              <a:t>list of career options tailored to their profile.</a:t>
            </a:r>
            <a:endParaRPr lang="en-US" sz="2400" dirty="0">
              <a:latin typeface="Times New Roman" pitchFamily="18" charset="0"/>
              <a:cs typeface="Times New Roman" pitchFamily="18" charset="0"/>
            </a:endParaRPr>
          </a:p>
        </p:txBody>
      </p:sp>
      <p:pic>
        <p:nvPicPr>
          <p:cNvPr id="6" name="Image 2" descr="preencoded.png"/>
          <p:cNvPicPr>
            <a:picLocks noChangeAspect="1"/>
          </p:cNvPicPr>
          <p:nvPr/>
        </p:nvPicPr>
        <p:blipFill>
          <a:blip r:embed="rId3"/>
          <a:stretch>
            <a:fillRect/>
          </a:stretch>
        </p:blipFill>
        <p:spPr>
          <a:xfrm>
            <a:off x="2242185" y="5285303"/>
            <a:ext cx="4659511" cy="4659511"/>
          </a:xfrm>
          <a:prstGeom prst="rect">
            <a:avLst/>
          </a:prstGeom>
        </p:spPr>
      </p:pic>
      <p:sp>
        <p:nvSpPr>
          <p:cNvPr id="7" name="Text 2"/>
          <p:cNvSpPr/>
          <p:nvPr/>
        </p:nvSpPr>
        <p:spPr>
          <a:xfrm>
            <a:off x="2791361" y="6738759"/>
            <a:ext cx="332184" cy="415171"/>
          </a:xfrm>
          <a:prstGeom prst="rect">
            <a:avLst/>
          </a:prstGeom>
          <a:noFill/>
          <a:ln/>
        </p:spPr>
        <p:txBody>
          <a:bodyPr wrap="none" lIns="0" tIns="0" rIns="0" bIns="0" rtlCol="0" anchor="t"/>
          <a:lstStyle/>
          <a:p>
            <a:pPr marL="0" indent="0" algn="l">
              <a:lnSpc>
                <a:spcPts val="4150"/>
              </a:lnSpc>
              <a:buNone/>
            </a:pPr>
            <a:r>
              <a:rPr lang="en-US" sz="2600" b="1" dirty="0">
                <a:solidFill>
                  <a:srgbClr val="333F70"/>
                </a:solidFill>
                <a:latin typeface="Times New Roman" pitchFamily="18" charset="0"/>
                <a:ea typeface="Unbounded Bold" pitchFamily="34" charset="-122"/>
                <a:cs typeface="Times New Roman" pitchFamily="18" charset="0"/>
              </a:rPr>
              <a:t>1</a:t>
            </a:r>
            <a:endParaRPr lang="en-US" sz="2600" dirty="0">
              <a:latin typeface="Times New Roman" pitchFamily="18" charset="0"/>
              <a:cs typeface="Times New Roman" pitchFamily="18" charset="0"/>
            </a:endParaRPr>
          </a:p>
        </p:txBody>
      </p:sp>
      <p:pic>
        <p:nvPicPr>
          <p:cNvPr id="8" name="Image 3" descr="preencoded.png"/>
          <p:cNvPicPr>
            <a:picLocks noChangeAspect="1"/>
          </p:cNvPicPr>
          <p:nvPr/>
        </p:nvPicPr>
        <p:blipFill>
          <a:blip r:embed="rId4"/>
          <a:stretch>
            <a:fillRect/>
          </a:stretch>
        </p:blipFill>
        <p:spPr>
          <a:xfrm>
            <a:off x="2242185" y="5285303"/>
            <a:ext cx="4659511" cy="4659511"/>
          </a:xfrm>
          <a:prstGeom prst="rect">
            <a:avLst/>
          </a:prstGeom>
        </p:spPr>
      </p:pic>
      <p:sp>
        <p:nvSpPr>
          <p:cNvPr id="9" name="Text 3"/>
          <p:cNvSpPr/>
          <p:nvPr/>
        </p:nvSpPr>
        <p:spPr>
          <a:xfrm>
            <a:off x="3737074" y="5793045"/>
            <a:ext cx="332184" cy="415171"/>
          </a:xfrm>
          <a:prstGeom prst="rect">
            <a:avLst/>
          </a:prstGeom>
          <a:noFill/>
          <a:ln/>
        </p:spPr>
        <p:txBody>
          <a:bodyPr wrap="none" lIns="0" tIns="0" rIns="0" bIns="0" rtlCol="0" anchor="t"/>
          <a:lstStyle/>
          <a:p>
            <a:pPr marL="0" indent="0" algn="l">
              <a:lnSpc>
                <a:spcPts val="4150"/>
              </a:lnSpc>
              <a:buNone/>
            </a:pPr>
            <a:r>
              <a:rPr lang="en-US" sz="2600" b="1" dirty="0">
                <a:solidFill>
                  <a:srgbClr val="333F70"/>
                </a:solidFill>
                <a:latin typeface="Times New Roman" pitchFamily="18" charset="0"/>
                <a:ea typeface="Unbounded Bold" pitchFamily="34" charset="-122"/>
                <a:cs typeface="Times New Roman" pitchFamily="18" charset="0"/>
              </a:rPr>
              <a:t>2</a:t>
            </a:r>
            <a:endParaRPr lang="en-US" sz="2600" dirty="0">
              <a:latin typeface="Times New Roman" pitchFamily="18" charset="0"/>
              <a:cs typeface="Times New Roman" pitchFamily="18" charset="0"/>
            </a:endParaRPr>
          </a:p>
        </p:txBody>
      </p:sp>
      <p:pic>
        <p:nvPicPr>
          <p:cNvPr id="10" name="Image 4" descr="preencoded.png"/>
          <p:cNvPicPr>
            <a:picLocks noChangeAspect="1"/>
          </p:cNvPicPr>
          <p:nvPr/>
        </p:nvPicPr>
        <p:blipFill>
          <a:blip r:embed="rId5"/>
          <a:stretch>
            <a:fillRect/>
          </a:stretch>
        </p:blipFill>
        <p:spPr>
          <a:xfrm>
            <a:off x="2242185" y="5285303"/>
            <a:ext cx="4659511" cy="4659511"/>
          </a:xfrm>
          <a:prstGeom prst="rect">
            <a:avLst/>
          </a:prstGeom>
        </p:spPr>
      </p:pic>
      <p:sp>
        <p:nvSpPr>
          <p:cNvPr id="11" name="Text 4"/>
          <p:cNvSpPr/>
          <p:nvPr/>
        </p:nvSpPr>
        <p:spPr>
          <a:xfrm>
            <a:off x="5074265" y="5793045"/>
            <a:ext cx="332184" cy="415171"/>
          </a:xfrm>
          <a:prstGeom prst="rect">
            <a:avLst/>
          </a:prstGeom>
          <a:noFill/>
          <a:ln/>
        </p:spPr>
        <p:txBody>
          <a:bodyPr wrap="none" lIns="0" tIns="0" rIns="0" bIns="0" rtlCol="0" anchor="t"/>
          <a:lstStyle/>
          <a:p>
            <a:pPr marL="0" indent="0" algn="l">
              <a:lnSpc>
                <a:spcPts val="4150"/>
              </a:lnSpc>
              <a:buNone/>
            </a:pPr>
            <a:r>
              <a:rPr lang="en-US" sz="2600" b="1" dirty="0">
                <a:solidFill>
                  <a:srgbClr val="333F70"/>
                </a:solidFill>
                <a:latin typeface="Times New Roman" pitchFamily="18" charset="0"/>
                <a:ea typeface="Unbounded Bold" pitchFamily="34" charset="-122"/>
                <a:cs typeface="Times New Roman" pitchFamily="18" charset="0"/>
              </a:rPr>
              <a:t>3</a:t>
            </a:r>
            <a:endParaRPr lang="en-US" sz="2600" dirty="0">
              <a:latin typeface="Times New Roman" pitchFamily="18" charset="0"/>
              <a:cs typeface="Times New Roman" pitchFamily="18" charset="0"/>
            </a:endParaRPr>
          </a:p>
        </p:txBody>
      </p:sp>
      <p:pic>
        <p:nvPicPr>
          <p:cNvPr id="12" name="Image 5" descr="preencoded.png"/>
          <p:cNvPicPr>
            <a:picLocks noChangeAspect="1"/>
          </p:cNvPicPr>
          <p:nvPr/>
        </p:nvPicPr>
        <p:blipFill>
          <a:blip r:embed="rId6"/>
          <a:stretch>
            <a:fillRect/>
          </a:stretch>
        </p:blipFill>
        <p:spPr>
          <a:xfrm>
            <a:off x="2242185" y="5285303"/>
            <a:ext cx="4659511" cy="4659511"/>
          </a:xfrm>
          <a:prstGeom prst="rect">
            <a:avLst/>
          </a:prstGeom>
        </p:spPr>
      </p:pic>
      <p:sp>
        <p:nvSpPr>
          <p:cNvPr id="13" name="Text 5"/>
          <p:cNvSpPr/>
          <p:nvPr/>
        </p:nvSpPr>
        <p:spPr>
          <a:xfrm>
            <a:off x="6019979" y="6738759"/>
            <a:ext cx="332184" cy="415171"/>
          </a:xfrm>
          <a:prstGeom prst="rect">
            <a:avLst/>
          </a:prstGeom>
          <a:noFill/>
          <a:ln/>
        </p:spPr>
        <p:txBody>
          <a:bodyPr wrap="none" lIns="0" tIns="0" rIns="0" bIns="0" rtlCol="0" anchor="t"/>
          <a:lstStyle/>
          <a:p>
            <a:pPr marL="0" indent="0" algn="l">
              <a:lnSpc>
                <a:spcPts val="4150"/>
              </a:lnSpc>
              <a:buNone/>
            </a:pPr>
            <a:r>
              <a:rPr lang="en-US" sz="2600" b="1" dirty="0">
                <a:solidFill>
                  <a:srgbClr val="333F70"/>
                </a:solidFill>
                <a:latin typeface="Times New Roman" pitchFamily="18" charset="0"/>
                <a:ea typeface="Unbounded Bold" pitchFamily="34" charset="-122"/>
                <a:cs typeface="Times New Roman" pitchFamily="18" charset="0"/>
              </a:rPr>
              <a:t>4</a:t>
            </a:r>
            <a:endParaRPr lang="en-US" sz="2600" dirty="0">
              <a:latin typeface="Times New Roman" pitchFamily="18" charset="0"/>
              <a:cs typeface="Times New Roman" pitchFamily="18" charset="0"/>
            </a:endParaRPr>
          </a:p>
        </p:txBody>
      </p:sp>
      <p:sp>
        <p:nvSpPr>
          <p:cNvPr id="14" name="Text 6"/>
          <p:cNvSpPr/>
          <p:nvPr/>
        </p:nvSpPr>
        <p:spPr>
          <a:xfrm>
            <a:off x="689015" y="4429760"/>
            <a:ext cx="1719977" cy="577056"/>
          </a:xfrm>
          <a:prstGeom prst="rect">
            <a:avLst/>
          </a:prstGeom>
          <a:noFill/>
          <a:ln/>
        </p:spPr>
        <p:txBody>
          <a:bodyPr wrap="square" lIns="0" tIns="0" rIns="0" bIns="0" rtlCol="0" anchor="t"/>
          <a:lstStyle/>
          <a:p>
            <a:pPr marL="0" indent="0" algn="ctr">
              <a:lnSpc>
                <a:spcPts val="2400"/>
              </a:lnSpc>
              <a:buNone/>
            </a:pPr>
            <a:r>
              <a:rPr lang="en-US" sz="1900" b="1" dirty="0">
                <a:solidFill>
                  <a:srgbClr val="333F70"/>
                </a:solidFill>
                <a:latin typeface="Times New Roman" pitchFamily="18" charset="0"/>
                <a:ea typeface="Unbounded Bold" pitchFamily="34" charset="-122"/>
                <a:cs typeface="Times New Roman" pitchFamily="18" charset="0"/>
              </a:rPr>
              <a:t>1. Login/Register</a:t>
            </a:r>
            <a:endParaRPr lang="en-US" sz="1900" dirty="0">
              <a:latin typeface="Times New Roman" pitchFamily="18" charset="0"/>
              <a:cs typeface="Times New Roman" pitchFamily="18" charset="0"/>
            </a:endParaRPr>
          </a:p>
        </p:txBody>
      </p:sp>
      <p:sp>
        <p:nvSpPr>
          <p:cNvPr id="15" name="Text 7"/>
          <p:cNvSpPr/>
          <p:nvPr/>
        </p:nvSpPr>
        <p:spPr>
          <a:xfrm>
            <a:off x="689015" y="5124926"/>
            <a:ext cx="1719977" cy="629603"/>
          </a:xfrm>
          <a:prstGeom prst="rect">
            <a:avLst/>
          </a:prstGeom>
          <a:noFill/>
          <a:ln/>
        </p:spPr>
        <p:txBody>
          <a:bodyPr wrap="square" lIns="0" tIns="0" rIns="0" bIns="0" rtlCol="0" anchor="t"/>
          <a:lstStyle/>
          <a:p>
            <a:pPr marL="0" indent="0" algn="ctr">
              <a:lnSpc>
                <a:spcPts val="2450"/>
              </a:lnSpc>
              <a:buNone/>
            </a:pPr>
            <a:r>
              <a:rPr lang="en-US" sz="1550" dirty="0">
                <a:solidFill>
                  <a:srgbClr val="333F70"/>
                </a:solidFill>
                <a:latin typeface="Times New Roman" pitchFamily="18" charset="0"/>
                <a:ea typeface="Open Sans" pitchFamily="34" charset="-122"/>
                <a:cs typeface="Times New Roman" pitchFamily="18" charset="0"/>
              </a:rPr>
              <a:t>Securely access the platform.</a:t>
            </a:r>
            <a:endParaRPr lang="en-US" sz="1550" dirty="0">
              <a:latin typeface="Times New Roman" pitchFamily="18" charset="0"/>
              <a:cs typeface="Times New Roman" pitchFamily="18" charset="0"/>
            </a:endParaRPr>
          </a:p>
        </p:txBody>
      </p:sp>
      <p:sp>
        <p:nvSpPr>
          <p:cNvPr id="16" name="Text 8"/>
          <p:cNvSpPr/>
          <p:nvPr/>
        </p:nvSpPr>
        <p:spPr>
          <a:xfrm>
            <a:off x="2704267" y="3320415"/>
            <a:ext cx="1720096" cy="300276"/>
          </a:xfrm>
          <a:prstGeom prst="rect">
            <a:avLst/>
          </a:prstGeom>
          <a:noFill/>
          <a:ln/>
        </p:spPr>
        <p:txBody>
          <a:bodyPr wrap="square" lIns="0" tIns="0" rIns="0" bIns="0" rtlCol="0" anchor="t"/>
          <a:lstStyle/>
          <a:p>
            <a:pPr marL="0" indent="0" algn="ctr">
              <a:lnSpc>
                <a:spcPts val="2400"/>
              </a:lnSpc>
              <a:buNone/>
            </a:pPr>
            <a:r>
              <a:rPr lang="en-US" sz="1900" b="1" dirty="0">
                <a:solidFill>
                  <a:srgbClr val="333F70"/>
                </a:solidFill>
                <a:latin typeface="Times New Roman" pitchFamily="18" charset="0"/>
                <a:ea typeface="Unbounded Bold" pitchFamily="34" charset="-122"/>
                <a:cs typeface="Times New Roman" pitchFamily="18" charset="0"/>
              </a:rPr>
              <a:t>2. Attempt Quiz</a:t>
            </a:r>
            <a:endParaRPr lang="en-US" sz="1900" dirty="0">
              <a:latin typeface="Times New Roman" pitchFamily="18" charset="0"/>
              <a:cs typeface="Times New Roman" pitchFamily="18" charset="0"/>
            </a:endParaRPr>
          </a:p>
        </p:txBody>
      </p:sp>
      <p:sp>
        <p:nvSpPr>
          <p:cNvPr id="17" name="Text 9"/>
          <p:cNvSpPr/>
          <p:nvPr/>
        </p:nvSpPr>
        <p:spPr>
          <a:xfrm>
            <a:off x="2704267" y="3738801"/>
            <a:ext cx="1720096" cy="1259205"/>
          </a:xfrm>
          <a:prstGeom prst="rect">
            <a:avLst/>
          </a:prstGeom>
          <a:noFill/>
          <a:ln/>
        </p:spPr>
        <p:txBody>
          <a:bodyPr wrap="square" lIns="0" tIns="0" rIns="0" bIns="0" rtlCol="0" anchor="t"/>
          <a:lstStyle/>
          <a:p>
            <a:pPr marL="0" indent="0" algn="ctr">
              <a:lnSpc>
                <a:spcPts val="2450"/>
              </a:lnSpc>
              <a:buNone/>
            </a:pPr>
            <a:r>
              <a:rPr lang="en-US" sz="1550" dirty="0">
                <a:solidFill>
                  <a:srgbClr val="333F70"/>
                </a:solidFill>
                <a:latin typeface="Times New Roman" pitchFamily="18" charset="0"/>
                <a:ea typeface="Open Sans" pitchFamily="34" charset="-122"/>
                <a:cs typeface="Times New Roman" pitchFamily="18" charset="0"/>
              </a:rPr>
              <a:t>Take the personalized interest-based quiz.</a:t>
            </a:r>
            <a:endParaRPr lang="en-US" sz="1550" dirty="0">
              <a:latin typeface="Times New Roman" pitchFamily="18" charset="0"/>
              <a:cs typeface="Times New Roman" pitchFamily="18" charset="0"/>
            </a:endParaRPr>
          </a:p>
        </p:txBody>
      </p:sp>
      <p:sp>
        <p:nvSpPr>
          <p:cNvPr id="18" name="Text 10"/>
          <p:cNvSpPr/>
          <p:nvPr/>
        </p:nvSpPr>
        <p:spPr>
          <a:xfrm>
            <a:off x="4719638" y="3620691"/>
            <a:ext cx="1719977" cy="432911"/>
          </a:xfrm>
          <a:prstGeom prst="rect">
            <a:avLst/>
          </a:prstGeom>
          <a:noFill/>
          <a:ln/>
        </p:spPr>
        <p:txBody>
          <a:bodyPr wrap="square" lIns="0" tIns="0" rIns="0" bIns="0" rtlCol="0" anchor="t"/>
          <a:lstStyle/>
          <a:p>
            <a:pPr marL="0" indent="0" algn="ctr">
              <a:lnSpc>
                <a:spcPts val="2400"/>
              </a:lnSpc>
              <a:buNone/>
            </a:pPr>
            <a:r>
              <a:rPr lang="en-US" sz="1900" b="1" dirty="0">
                <a:solidFill>
                  <a:srgbClr val="333F70"/>
                </a:solidFill>
                <a:latin typeface="Times New Roman" pitchFamily="18" charset="0"/>
                <a:ea typeface="Unbounded Bold" pitchFamily="34" charset="-122"/>
                <a:cs typeface="Times New Roman" pitchFamily="18" charset="0"/>
              </a:rPr>
              <a:t>3. View Result</a:t>
            </a:r>
            <a:endParaRPr lang="en-US" sz="1900" dirty="0">
              <a:latin typeface="Times New Roman" pitchFamily="18" charset="0"/>
              <a:cs typeface="Times New Roman" pitchFamily="18" charset="0"/>
            </a:endParaRPr>
          </a:p>
        </p:txBody>
      </p:sp>
      <p:sp>
        <p:nvSpPr>
          <p:cNvPr id="19" name="Text 11"/>
          <p:cNvSpPr/>
          <p:nvPr/>
        </p:nvSpPr>
        <p:spPr>
          <a:xfrm>
            <a:off x="4719638" y="4053602"/>
            <a:ext cx="1719977" cy="944404"/>
          </a:xfrm>
          <a:prstGeom prst="rect">
            <a:avLst/>
          </a:prstGeom>
          <a:noFill/>
          <a:ln/>
        </p:spPr>
        <p:txBody>
          <a:bodyPr wrap="square" lIns="0" tIns="0" rIns="0" bIns="0" rtlCol="0" anchor="t"/>
          <a:lstStyle/>
          <a:p>
            <a:pPr marL="0" indent="0" algn="ctr">
              <a:lnSpc>
                <a:spcPts val="2450"/>
              </a:lnSpc>
              <a:buNone/>
            </a:pPr>
            <a:r>
              <a:rPr lang="en-US" sz="1550" dirty="0">
                <a:solidFill>
                  <a:srgbClr val="333F70"/>
                </a:solidFill>
                <a:latin typeface="Times New Roman" pitchFamily="18" charset="0"/>
                <a:ea typeface="Open Sans" pitchFamily="34" charset="-122"/>
                <a:cs typeface="Times New Roman" pitchFamily="18" charset="0"/>
              </a:rPr>
              <a:t>Receive instant, tailored career suggestions.</a:t>
            </a:r>
            <a:endParaRPr lang="en-US" sz="1550" dirty="0">
              <a:latin typeface="Times New Roman" pitchFamily="18" charset="0"/>
              <a:cs typeface="Times New Roman" pitchFamily="18" charset="0"/>
            </a:endParaRPr>
          </a:p>
        </p:txBody>
      </p:sp>
      <p:sp>
        <p:nvSpPr>
          <p:cNvPr id="20" name="Text 12"/>
          <p:cNvSpPr/>
          <p:nvPr/>
        </p:nvSpPr>
        <p:spPr>
          <a:xfrm>
            <a:off x="6734889" y="4084201"/>
            <a:ext cx="1720096" cy="607814"/>
          </a:xfrm>
          <a:prstGeom prst="rect">
            <a:avLst/>
          </a:prstGeom>
          <a:noFill/>
          <a:ln/>
        </p:spPr>
        <p:txBody>
          <a:bodyPr wrap="square" lIns="0" tIns="0" rIns="0" bIns="0" rtlCol="0" anchor="t"/>
          <a:lstStyle/>
          <a:p>
            <a:pPr marL="0" indent="0" algn="ctr">
              <a:lnSpc>
                <a:spcPts val="2400"/>
              </a:lnSpc>
              <a:buNone/>
            </a:pPr>
            <a:r>
              <a:rPr lang="en-US" sz="1900" b="1" dirty="0">
                <a:solidFill>
                  <a:srgbClr val="333F70"/>
                </a:solidFill>
                <a:latin typeface="Times New Roman" pitchFamily="18" charset="0"/>
                <a:ea typeface="Unbounded Bold" pitchFamily="34" charset="-122"/>
                <a:cs typeface="Times New Roman" pitchFamily="18" charset="0"/>
              </a:rPr>
              <a:t>4. Explore Career Options</a:t>
            </a:r>
            <a:endParaRPr lang="en-US" sz="1900" dirty="0">
              <a:latin typeface="Times New Roman" pitchFamily="18" charset="0"/>
              <a:cs typeface="Times New Roman" pitchFamily="18" charset="0"/>
            </a:endParaRPr>
          </a:p>
        </p:txBody>
      </p:sp>
      <p:sp>
        <p:nvSpPr>
          <p:cNvPr id="21" name="Text 13"/>
          <p:cNvSpPr/>
          <p:nvPr/>
        </p:nvSpPr>
        <p:spPr>
          <a:xfrm>
            <a:off x="6734889" y="4810125"/>
            <a:ext cx="1720096" cy="944404"/>
          </a:xfrm>
          <a:prstGeom prst="rect">
            <a:avLst/>
          </a:prstGeom>
          <a:noFill/>
          <a:ln/>
        </p:spPr>
        <p:txBody>
          <a:bodyPr wrap="square" lIns="0" tIns="0" rIns="0" bIns="0" rtlCol="0" anchor="t"/>
          <a:lstStyle/>
          <a:p>
            <a:pPr marL="0" indent="0" algn="ctr">
              <a:lnSpc>
                <a:spcPts val="2450"/>
              </a:lnSpc>
              <a:buNone/>
            </a:pPr>
            <a:r>
              <a:rPr lang="en-US" sz="1550" dirty="0">
                <a:solidFill>
                  <a:srgbClr val="333F70"/>
                </a:solidFill>
                <a:latin typeface="Times New Roman" pitchFamily="18" charset="0"/>
                <a:ea typeface="Open Sans" pitchFamily="34" charset="-122"/>
                <a:cs typeface="Times New Roman" pitchFamily="18" charset="0"/>
              </a:rPr>
              <a:t>Browse detailed career paths and resources.</a:t>
            </a:r>
            <a:endParaRPr lang="en-US" sz="1550" dirty="0">
              <a:latin typeface="Times New Roman" pitchFamily="18" charset="0"/>
              <a:cs typeface="Times New Roman" pitchFamily="18" charset="0"/>
            </a:endParaRPr>
          </a:p>
        </p:txBody>
      </p:sp>
      <p:sp>
        <p:nvSpPr>
          <p:cNvPr id="22" name="TextBox 21"/>
          <p:cNvSpPr txBox="1"/>
          <p:nvPr/>
        </p:nvSpPr>
        <p:spPr>
          <a:xfrm>
            <a:off x="689015" y="0"/>
            <a:ext cx="5750600" cy="923330"/>
          </a:xfrm>
          <a:prstGeom prst="rect">
            <a:avLst/>
          </a:prstGeom>
          <a:noFill/>
        </p:spPr>
        <p:txBody>
          <a:bodyPr wrap="square" rtlCol="0">
            <a:spAutoFit/>
          </a:bodyPr>
          <a:lstStyle/>
          <a:p>
            <a:r>
              <a:rPr lang="en-US" sz="5400" dirty="0" smtClean="0">
                <a:solidFill>
                  <a:schemeClr val="tx2"/>
                </a:solidFill>
                <a:latin typeface="Times New Roman" pitchFamily="18" charset="0"/>
                <a:cs typeface="Times New Roman" pitchFamily="18" charset="0"/>
              </a:rPr>
              <a:t>MODULES</a:t>
            </a:r>
            <a:endParaRPr lang="en-US" sz="5400" dirty="0">
              <a:solidFill>
                <a:schemeClr val="tx2"/>
              </a:solidFill>
              <a:latin typeface="Times New Roman" pitchFamily="18" charset="0"/>
              <a:cs typeface="Times New Roman" pitchFamily="18" charset="0"/>
            </a:endParaRPr>
          </a:p>
        </p:txBody>
      </p:sp>
      <p:pic>
        <p:nvPicPr>
          <p:cNvPr id="25" name="Picture 24" descr="result.jpg"/>
          <p:cNvPicPr>
            <a:picLocks noChangeAspect="1"/>
          </p:cNvPicPr>
          <p:nvPr/>
        </p:nvPicPr>
        <p:blipFill>
          <a:blip r:embed="rId7"/>
          <a:stretch>
            <a:fillRect/>
          </a:stretch>
        </p:blipFill>
        <p:spPr>
          <a:xfrm>
            <a:off x="10896600" y="4084201"/>
            <a:ext cx="3733800" cy="19766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7" name="Picture 26" descr="login.jpg"/>
          <p:cNvPicPr>
            <a:picLocks noChangeAspect="1"/>
          </p:cNvPicPr>
          <p:nvPr/>
        </p:nvPicPr>
        <p:blipFill>
          <a:blip r:embed="rId8"/>
          <a:stretch>
            <a:fillRect/>
          </a:stretch>
        </p:blipFill>
        <p:spPr>
          <a:xfrm>
            <a:off x="10896600" y="0"/>
            <a:ext cx="3733800" cy="23368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4" name="Picture 23" descr="quiz.jpg"/>
          <p:cNvPicPr>
            <a:picLocks noChangeAspect="1"/>
          </p:cNvPicPr>
          <p:nvPr/>
        </p:nvPicPr>
        <p:blipFill>
          <a:blip r:embed="rId9"/>
          <a:stretch>
            <a:fillRect/>
          </a:stretch>
        </p:blipFill>
        <p:spPr>
          <a:xfrm>
            <a:off x="8454985" y="1923157"/>
            <a:ext cx="3733800" cy="216491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6" name="Picture 25" descr="option.jpg"/>
          <p:cNvPicPr>
            <a:picLocks noChangeAspect="1"/>
          </p:cNvPicPr>
          <p:nvPr/>
        </p:nvPicPr>
        <p:blipFill>
          <a:blip r:embed="rId10"/>
          <a:stretch>
            <a:fillRect/>
          </a:stretch>
        </p:blipFill>
        <p:spPr>
          <a:xfrm>
            <a:off x="8240485" y="5793045"/>
            <a:ext cx="4015467" cy="210193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wedg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 name="Text 0"/>
          <p:cNvSpPr/>
          <p:nvPr/>
        </p:nvSpPr>
        <p:spPr>
          <a:xfrm>
            <a:off x="477560" y="485656"/>
            <a:ext cx="3819882" cy="426482"/>
          </a:xfrm>
          <a:prstGeom prst="rect">
            <a:avLst/>
          </a:prstGeom>
          <a:noFill/>
          <a:ln/>
        </p:spPr>
        <p:txBody>
          <a:bodyPr wrap="none" lIns="0" tIns="0" rIns="0" bIns="0" rtlCol="0" anchor="t"/>
          <a:lstStyle/>
          <a:p>
            <a:pPr marL="0" indent="0" algn="l">
              <a:lnSpc>
                <a:spcPts val="3350"/>
              </a:lnSpc>
              <a:buNone/>
            </a:pPr>
            <a:r>
              <a:rPr lang="en-US" sz="5400" dirty="0" smtClean="0">
                <a:solidFill>
                  <a:schemeClr val="tx2"/>
                </a:solidFill>
                <a:latin typeface="Times New Roman" pitchFamily="18" charset="0"/>
                <a:cs typeface="Times New Roman" pitchFamily="18" charset="0"/>
              </a:rPr>
              <a:t>SYSTEM </a:t>
            </a:r>
            <a:r>
              <a:rPr lang="en-US" sz="5400" dirty="0" smtClean="0">
                <a:solidFill>
                  <a:schemeClr val="tx2"/>
                </a:solidFill>
                <a:latin typeface="Times New Roman" pitchFamily="18" charset="0"/>
                <a:cs typeface="Times New Roman" pitchFamily="18" charset="0"/>
              </a:rPr>
              <a:t>REQUIRMENTS</a:t>
            </a:r>
          </a:p>
          <a:p>
            <a:pPr marL="0" indent="0" algn="l">
              <a:lnSpc>
                <a:spcPts val="3350"/>
              </a:lnSpc>
              <a:buNone/>
            </a:pPr>
            <a:endParaRPr lang="en-US" sz="5400" dirty="0">
              <a:solidFill>
                <a:schemeClr val="tx2"/>
              </a:solidFill>
              <a:latin typeface="Times New Roman" pitchFamily="18" charset="0"/>
              <a:cs typeface="Times New Roman" pitchFamily="18" charset="0"/>
            </a:endParaRPr>
          </a:p>
        </p:txBody>
      </p:sp>
      <p:sp>
        <p:nvSpPr>
          <p:cNvPr id="5" name="Text 1"/>
          <p:cNvSpPr/>
          <p:nvPr/>
        </p:nvSpPr>
        <p:spPr>
          <a:xfrm>
            <a:off x="477560" y="1116806"/>
            <a:ext cx="13701427" cy="1419226"/>
          </a:xfrm>
          <a:prstGeom prst="rect">
            <a:avLst/>
          </a:prstGeom>
          <a:noFill/>
          <a:ln/>
        </p:spPr>
        <p:txBody>
          <a:bodyPr wrap="square" lIns="0" tIns="0" rIns="0" bIns="0" rtlCol="0" anchor="t"/>
          <a:lstStyle/>
          <a:p>
            <a:pPr marL="0" indent="0" algn="l">
              <a:lnSpc>
                <a:spcPts val="1700"/>
              </a:lnSpc>
              <a:buNone/>
            </a:pPr>
            <a:r>
              <a:rPr lang="en-US" sz="2400" dirty="0">
                <a:solidFill>
                  <a:srgbClr val="333F70"/>
                </a:solidFill>
                <a:latin typeface="Times New Roman" pitchFamily="18" charset="0"/>
                <a:ea typeface="Open Sans" pitchFamily="34" charset="-122"/>
                <a:cs typeface="Times New Roman" pitchFamily="18" charset="0"/>
              </a:rPr>
              <a:t>Our platform leverages a robust and widely-used technology stack. The frontend is built with </a:t>
            </a:r>
            <a:endParaRPr lang="en-US" sz="2400" dirty="0" smtClean="0">
              <a:solidFill>
                <a:srgbClr val="333F70"/>
              </a:solidFill>
              <a:latin typeface="Times New Roman" pitchFamily="18" charset="0"/>
              <a:ea typeface="Open Sans" pitchFamily="34" charset="-122"/>
              <a:cs typeface="Times New Roman" pitchFamily="18" charset="0"/>
            </a:endParaRPr>
          </a:p>
          <a:p>
            <a:pPr marL="0" indent="0" algn="l">
              <a:lnSpc>
                <a:spcPts val="1700"/>
              </a:lnSpc>
              <a:buNone/>
            </a:pPr>
            <a:endParaRPr lang="en-US" sz="2400" dirty="0">
              <a:solidFill>
                <a:srgbClr val="333F70"/>
              </a:solidFill>
              <a:latin typeface="Times New Roman" pitchFamily="18" charset="0"/>
              <a:ea typeface="Open Sans" pitchFamily="34" charset="-122"/>
              <a:cs typeface="Times New Roman" pitchFamily="18" charset="0"/>
            </a:endParaRPr>
          </a:p>
          <a:p>
            <a:pPr marL="0" indent="0" algn="l">
              <a:lnSpc>
                <a:spcPts val="1700"/>
              </a:lnSpc>
              <a:buNone/>
            </a:pPr>
            <a:r>
              <a:rPr lang="en-US" sz="2400" dirty="0" smtClean="0">
                <a:solidFill>
                  <a:srgbClr val="333F70"/>
                </a:solidFill>
                <a:latin typeface="Times New Roman" pitchFamily="18" charset="0"/>
                <a:ea typeface="Open Sans" pitchFamily="34" charset="-122"/>
                <a:cs typeface="Times New Roman" pitchFamily="18" charset="0"/>
              </a:rPr>
              <a:t>standard </a:t>
            </a:r>
            <a:r>
              <a:rPr lang="en-US" sz="2400" dirty="0">
                <a:solidFill>
                  <a:srgbClr val="333F70"/>
                </a:solidFill>
                <a:latin typeface="Times New Roman" pitchFamily="18" charset="0"/>
                <a:ea typeface="Open Sans" pitchFamily="34" charset="-122"/>
                <a:cs typeface="Times New Roman" pitchFamily="18" charset="0"/>
              </a:rPr>
              <a:t>web technologies, ensuring broad compatibility. The backend and database provide </a:t>
            </a:r>
            <a:endParaRPr lang="en-US" sz="2400" dirty="0" smtClean="0">
              <a:solidFill>
                <a:srgbClr val="333F70"/>
              </a:solidFill>
              <a:latin typeface="Times New Roman" pitchFamily="18" charset="0"/>
              <a:ea typeface="Open Sans" pitchFamily="34" charset="-122"/>
              <a:cs typeface="Times New Roman" pitchFamily="18" charset="0"/>
            </a:endParaRPr>
          </a:p>
          <a:p>
            <a:pPr marL="0" indent="0" algn="l">
              <a:lnSpc>
                <a:spcPts val="1700"/>
              </a:lnSpc>
              <a:buNone/>
            </a:pPr>
            <a:endParaRPr lang="en-US" sz="2400" dirty="0">
              <a:solidFill>
                <a:srgbClr val="333F70"/>
              </a:solidFill>
              <a:latin typeface="Times New Roman" pitchFamily="18" charset="0"/>
              <a:ea typeface="Open Sans" pitchFamily="34" charset="-122"/>
              <a:cs typeface="Times New Roman" pitchFamily="18" charset="0"/>
            </a:endParaRPr>
          </a:p>
          <a:p>
            <a:pPr marL="0" indent="0" algn="l">
              <a:lnSpc>
                <a:spcPts val="1700"/>
              </a:lnSpc>
              <a:buNone/>
            </a:pPr>
            <a:r>
              <a:rPr lang="en-US" sz="2400" dirty="0" smtClean="0">
                <a:solidFill>
                  <a:srgbClr val="333F70"/>
                </a:solidFill>
                <a:latin typeface="Times New Roman" pitchFamily="18" charset="0"/>
                <a:ea typeface="Open Sans" pitchFamily="34" charset="-122"/>
                <a:cs typeface="Times New Roman" pitchFamily="18" charset="0"/>
              </a:rPr>
              <a:t>powerful </a:t>
            </a:r>
            <a:r>
              <a:rPr lang="en-US" sz="2400" dirty="0">
                <a:solidFill>
                  <a:srgbClr val="333F70"/>
                </a:solidFill>
                <a:latin typeface="Times New Roman" pitchFamily="18" charset="0"/>
                <a:ea typeface="Open Sans" pitchFamily="34" charset="-122"/>
                <a:cs typeface="Times New Roman" pitchFamily="18" charset="0"/>
              </a:rPr>
              <a:t>data handling and dynamic content capabilities.</a:t>
            </a:r>
            <a:endParaRPr lang="en-US" sz="2400" dirty="0">
              <a:latin typeface="Times New Roman" pitchFamily="18" charset="0"/>
              <a:cs typeface="Times New Roman" pitchFamily="18" charset="0"/>
            </a:endParaRPr>
          </a:p>
        </p:txBody>
      </p:sp>
      <p:sp>
        <p:nvSpPr>
          <p:cNvPr id="6" name="Text 2"/>
          <p:cNvSpPr/>
          <p:nvPr/>
        </p:nvSpPr>
        <p:spPr>
          <a:xfrm>
            <a:off x="477560" y="1774984"/>
            <a:ext cx="8188881" cy="450294"/>
          </a:xfrm>
          <a:prstGeom prst="rect">
            <a:avLst/>
          </a:prstGeom>
          <a:noFill/>
          <a:ln/>
        </p:spPr>
        <p:txBody>
          <a:bodyPr wrap="none" lIns="0" tIns="0" rIns="0" bIns="0" rtlCol="0" anchor="t"/>
          <a:lstStyle/>
          <a:p>
            <a:pPr marL="0" indent="0" algn="ctr">
              <a:lnSpc>
                <a:spcPts val="3500"/>
              </a:lnSpc>
              <a:buNone/>
            </a:pPr>
            <a:endParaRPr lang="en-US" sz="3500" dirty="0">
              <a:latin typeface="Times New Roman" pitchFamily="18" charset="0"/>
              <a:cs typeface="Times New Roman" pitchFamily="18" charset="0"/>
            </a:endParaRPr>
          </a:p>
        </p:txBody>
      </p:sp>
      <p:sp>
        <p:nvSpPr>
          <p:cNvPr id="7" name="Text 3"/>
          <p:cNvSpPr/>
          <p:nvPr/>
        </p:nvSpPr>
        <p:spPr>
          <a:xfrm>
            <a:off x="3719036" y="2395776"/>
            <a:ext cx="1705808" cy="213241"/>
          </a:xfrm>
          <a:prstGeom prst="rect">
            <a:avLst/>
          </a:prstGeom>
          <a:noFill/>
          <a:ln/>
        </p:spPr>
        <p:txBody>
          <a:bodyPr wrap="none" lIns="0" tIns="0" rIns="0" bIns="0" rtlCol="0" anchor="t"/>
          <a:lstStyle/>
          <a:p>
            <a:pPr marL="0" indent="0" algn="ctr">
              <a:lnSpc>
                <a:spcPts val="1650"/>
              </a:lnSpc>
              <a:buNone/>
            </a:pPr>
            <a:endParaRPr lang="en-US" sz="1300" dirty="0">
              <a:latin typeface="Times New Roman" pitchFamily="18" charset="0"/>
              <a:cs typeface="Times New Roman" pitchFamily="18" charset="0"/>
            </a:endParaRPr>
          </a:p>
        </p:txBody>
      </p:sp>
      <p:sp>
        <p:nvSpPr>
          <p:cNvPr id="8" name="Text 4"/>
          <p:cNvSpPr/>
          <p:nvPr/>
        </p:nvSpPr>
        <p:spPr>
          <a:xfrm>
            <a:off x="488711" y="2690813"/>
            <a:ext cx="8188881" cy="218242"/>
          </a:xfrm>
          <a:prstGeom prst="rect">
            <a:avLst/>
          </a:prstGeom>
          <a:noFill/>
          <a:ln/>
        </p:spPr>
        <p:txBody>
          <a:bodyPr wrap="none" lIns="0" tIns="0" rIns="0" bIns="0" rtlCol="0" anchor="t"/>
          <a:lstStyle/>
          <a:p>
            <a:pPr marL="0" indent="0" algn="ctr">
              <a:lnSpc>
                <a:spcPts val="1700"/>
              </a:lnSpc>
              <a:buNone/>
            </a:pPr>
            <a:endParaRPr lang="en-US" sz="1050" dirty="0">
              <a:latin typeface="Times New Roman" pitchFamily="18" charset="0"/>
              <a:cs typeface="Times New Roman" pitchFamily="18" charset="0"/>
            </a:endParaRPr>
          </a:p>
        </p:txBody>
      </p:sp>
      <p:sp>
        <p:nvSpPr>
          <p:cNvPr id="9" name="Text 5"/>
          <p:cNvSpPr/>
          <p:nvPr/>
        </p:nvSpPr>
        <p:spPr>
          <a:xfrm>
            <a:off x="477560" y="3386614"/>
            <a:ext cx="8188881" cy="450294"/>
          </a:xfrm>
          <a:prstGeom prst="rect">
            <a:avLst/>
          </a:prstGeom>
          <a:noFill/>
          <a:ln/>
        </p:spPr>
        <p:txBody>
          <a:bodyPr wrap="none" lIns="0" tIns="0" rIns="0" bIns="0" rtlCol="0" anchor="t"/>
          <a:lstStyle/>
          <a:p>
            <a:pPr marL="0" indent="0" algn="ctr">
              <a:lnSpc>
                <a:spcPts val="3500"/>
              </a:lnSpc>
              <a:buNone/>
            </a:pPr>
            <a:endParaRPr lang="en-US" sz="3500" dirty="0">
              <a:latin typeface="Times New Roman" pitchFamily="18" charset="0"/>
              <a:cs typeface="Times New Roman" pitchFamily="18" charset="0"/>
            </a:endParaRPr>
          </a:p>
        </p:txBody>
      </p:sp>
      <p:sp>
        <p:nvSpPr>
          <p:cNvPr id="10" name="Text 6"/>
          <p:cNvSpPr/>
          <p:nvPr/>
        </p:nvSpPr>
        <p:spPr>
          <a:xfrm>
            <a:off x="3719036" y="4007406"/>
            <a:ext cx="1705808" cy="213241"/>
          </a:xfrm>
          <a:prstGeom prst="rect">
            <a:avLst/>
          </a:prstGeom>
          <a:noFill/>
          <a:ln/>
        </p:spPr>
        <p:txBody>
          <a:bodyPr wrap="none" lIns="0" tIns="0" rIns="0" bIns="0" rtlCol="0" anchor="t"/>
          <a:lstStyle/>
          <a:p>
            <a:pPr marL="0" indent="0" algn="ctr">
              <a:lnSpc>
                <a:spcPts val="1650"/>
              </a:lnSpc>
              <a:buNone/>
            </a:pPr>
            <a:endParaRPr lang="en-US" sz="1300" dirty="0">
              <a:latin typeface="Times New Roman" pitchFamily="18" charset="0"/>
              <a:cs typeface="Times New Roman" pitchFamily="18" charset="0"/>
            </a:endParaRPr>
          </a:p>
        </p:txBody>
      </p:sp>
      <p:sp>
        <p:nvSpPr>
          <p:cNvPr id="11" name="Text 7"/>
          <p:cNvSpPr/>
          <p:nvPr/>
        </p:nvSpPr>
        <p:spPr>
          <a:xfrm>
            <a:off x="477560" y="4302443"/>
            <a:ext cx="8188881" cy="218242"/>
          </a:xfrm>
          <a:prstGeom prst="rect">
            <a:avLst/>
          </a:prstGeom>
          <a:noFill/>
          <a:ln/>
        </p:spPr>
        <p:txBody>
          <a:bodyPr wrap="none" lIns="0" tIns="0" rIns="0" bIns="0" rtlCol="0" anchor="t"/>
          <a:lstStyle/>
          <a:p>
            <a:pPr marL="0" indent="0" algn="ctr">
              <a:lnSpc>
                <a:spcPts val="1700"/>
              </a:lnSpc>
              <a:buNone/>
            </a:pPr>
            <a:endParaRPr lang="en-US" sz="1050" dirty="0">
              <a:latin typeface="Times New Roman" pitchFamily="18" charset="0"/>
              <a:cs typeface="Times New Roman" pitchFamily="18" charset="0"/>
            </a:endParaRPr>
          </a:p>
        </p:txBody>
      </p:sp>
      <p:sp>
        <p:nvSpPr>
          <p:cNvPr id="12" name="Text 8"/>
          <p:cNvSpPr/>
          <p:nvPr/>
        </p:nvSpPr>
        <p:spPr>
          <a:xfrm>
            <a:off x="477560" y="4998244"/>
            <a:ext cx="8188881" cy="450294"/>
          </a:xfrm>
          <a:prstGeom prst="rect">
            <a:avLst/>
          </a:prstGeom>
          <a:noFill/>
          <a:ln/>
        </p:spPr>
        <p:txBody>
          <a:bodyPr wrap="none" lIns="0" tIns="0" rIns="0" bIns="0" rtlCol="0" anchor="t"/>
          <a:lstStyle/>
          <a:p>
            <a:pPr marL="0" indent="0" algn="ctr">
              <a:lnSpc>
                <a:spcPts val="3500"/>
              </a:lnSpc>
              <a:buNone/>
            </a:pPr>
            <a:endParaRPr lang="en-US" sz="3500" dirty="0">
              <a:latin typeface="Times New Roman" pitchFamily="18" charset="0"/>
              <a:cs typeface="Times New Roman" pitchFamily="18" charset="0"/>
            </a:endParaRPr>
          </a:p>
        </p:txBody>
      </p:sp>
      <p:sp>
        <p:nvSpPr>
          <p:cNvPr id="13" name="Text 9"/>
          <p:cNvSpPr/>
          <p:nvPr/>
        </p:nvSpPr>
        <p:spPr>
          <a:xfrm>
            <a:off x="3719036" y="5619036"/>
            <a:ext cx="1705808" cy="213241"/>
          </a:xfrm>
          <a:prstGeom prst="rect">
            <a:avLst/>
          </a:prstGeom>
          <a:noFill/>
          <a:ln/>
        </p:spPr>
        <p:txBody>
          <a:bodyPr wrap="none" lIns="0" tIns="0" rIns="0" bIns="0" rtlCol="0" anchor="t"/>
          <a:lstStyle/>
          <a:p>
            <a:pPr marL="0" indent="0" algn="ctr">
              <a:lnSpc>
                <a:spcPts val="1650"/>
              </a:lnSpc>
              <a:buNone/>
            </a:pPr>
            <a:endParaRPr lang="en-US" sz="1300" dirty="0">
              <a:latin typeface="Times New Roman" pitchFamily="18" charset="0"/>
              <a:cs typeface="Times New Roman" pitchFamily="18" charset="0"/>
            </a:endParaRPr>
          </a:p>
        </p:txBody>
      </p:sp>
      <p:sp>
        <p:nvSpPr>
          <p:cNvPr id="14" name="Text 10"/>
          <p:cNvSpPr/>
          <p:nvPr/>
        </p:nvSpPr>
        <p:spPr>
          <a:xfrm>
            <a:off x="477560" y="5914073"/>
            <a:ext cx="8188881" cy="218242"/>
          </a:xfrm>
          <a:prstGeom prst="rect">
            <a:avLst/>
          </a:prstGeom>
          <a:noFill/>
          <a:ln/>
        </p:spPr>
        <p:txBody>
          <a:bodyPr wrap="none" lIns="0" tIns="0" rIns="0" bIns="0" rtlCol="0" anchor="t"/>
          <a:lstStyle/>
          <a:p>
            <a:pPr marL="0" indent="0" algn="ctr">
              <a:lnSpc>
                <a:spcPts val="1700"/>
              </a:lnSpc>
              <a:buNone/>
            </a:pPr>
            <a:endParaRPr lang="en-US" sz="1050" dirty="0">
              <a:latin typeface="Times New Roman" pitchFamily="18" charset="0"/>
              <a:cs typeface="Times New Roman" pitchFamily="18" charset="0"/>
            </a:endParaRPr>
          </a:p>
        </p:txBody>
      </p:sp>
      <p:sp>
        <p:nvSpPr>
          <p:cNvPr id="15" name="Text 11"/>
          <p:cNvSpPr/>
          <p:nvPr/>
        </p:nvSpPr>
        <p:spPr>
          <a:xfrm>
            <a:off x="477560" y="6609874"/>
            <a:ext cx="8188881" cy="450294"/>
          </a:xfrm>
          <a:prstGeom prst="rect">
            <a:avLst/>
          </a:prstGeom>
          <a:noFill/>
          <a:ln/>
        </p:spPr>
        <p:txBody>
          <a:bodyPr wrap="none" lIns="0" tIns="0" rIns="0" bIns="0" rtlCol="0" anchor="t"/>
          <a:lstStyle/>
          <a:p>
            <a:pPr marL="0" indent="0" algn="ctr">
              <a:lnSpc>
                <a:spcPts val="3500"/>
              </a:lnSpc>
              <a:buNone/>
            </a:pPr>
            <a:endParaRPr lang="en-US" sz="3500" dirty="0">
              <a:latin typeface="Times New Roman" pitchFamily="18" charset="0"/>
              <a:cs typeface="Times New Roman" pitchFamily="18" charset="0"/>
            </a:endParaRPr>
          </a:p>
        </p:txBody>
      </p:sp>
      <p:sp>
        <p:nvSpPr>
          <p:cNvPr id="16" name="Text 12"/>
          <p:cNvSpPr/>
          <p:nvPr/>
        </p:nvSpPr>
        <p:spPr>
          <a:xfrm>
            <a:off x="3631763" y="7230666"/>
            <a:ext cx="1880354" cy="213241"/>
          </a:xfrm>
          <a:prstGeom prst="rect">
            <a:avLst/>
          </a:prstGeom>
          <a:noFill/>
          <a:ln/>
        </p:spPr>
        <p:txBody>
          <a:bodyPr wrap="none" lIns="0" tIns="0" rIns="0" bIns="0" rtlCol="0" anchor="t"/>
          <a:lstStyle/>
          <a:p>
            <a:pPr marL="0" indent="0" algn="ctr">
              <a:lnSpc>
                <a:spcPts val="1650"/>
              </a:lnSpc>
              <a:buNone/>
            </a:pPr>
            <a:endParaRPr lang="en-US" sz="1300" dirty="0">
              <a:latin typeface="Times New Roman" pitchFamily="18" charset="0"/>
              <a:cs typeface="Times New Roman" pitchFamily="18" charset="0"/>
            </a:endParaRPr>
          </a:p>
        </p:txBody>
      </p:sp>
      <p:sp>
        <p:nvSpPr>
          <p:cNvPr id="17" name="Text 13"/>
          <p:cNvSpPr/>
          <p:nvPr/>
        </p:nvSpPr>
        <p:spPr>
          <a:xfrm>
            <a:off x="477560" y="7525702"/>
            <a:ext cx="8188881" cy="218242"/>
          </a:xfrm>
          <a:prstGeom prst="rect">
            <a:avLst/>
          </a:prstGeom>
          <a:noFill/>
          <a:ln/>
        </p:spPr>
        <p:txBody>
          <a:bodyPr wrap="none" lIns="0" tIns="0" rIns="0" bIns="0" rtlCol="0" anchor="t"/>
          <a:lstStyle/>
          <a:p>
            <a:pPr marL="0" indent="0" algn="ctr">
              <a:lnSpc>
                <a:spcPts val="1700"/>
              </a:lnSpc>
              <a:buNone/>
            </a:pPr>
            <a:endParaRPr lang="en-US" sz="1050" dirty="0">
              <a:latin typeface="Times New Roman" pitchFamily="18" charset="0"/>
              <a:cs typeface="Times New Roman" pitchFamily="18" charset="0"/>
            </a:endParaRPr>
          </a:p>
        </p:txBody>
      </p:sp>
      <p:graphicFrame>
        <p:nvGraphicFramePr>
          <p:cNvPr id="18" name="Diagram 17"/>
          <p:cNvGraphicFramePr/>
          <p:nvPr/>
        </p:nvGraphicFramePr>
        <p:xfrm>
          <a:off x="488711" y="2536032"/>
          <a:ext cx="13481932" cy="5462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cover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8160" y="314960"/>
            <a:ext cx="12364720" cy="923330"/>
          </a:xfrm>
          <a:prstGeom prst="rect">
            <a:avLst/>
          </a:prstGeom>
          <a:noFill/>
        </p:spPr>
        <p:txBody>
          <a:bodyPr wrap="square" rtlCol="0">
            <a:spAutoFit/>
          </a:bodyPr>
          <a:lstStyle/>
          <a:p>
            <a:r>
              <a:rPr lang="en-US" sz="5400" b="1" dirty="0" smtClean="0">
                <a:solidFill>
                  <a:schemeClr val="tx2"/>
                </a:solidFill>
                <a:latin typeface="Times New Roman" pitchFamily="18" charset="0"/>
                <a:cs typeface="Times New Roman" pitchFamily="18" charset="0"/>
              </a:rPr>
              <a:t>HARDWARE REQUIRMENTS</a:t>
            </a:r>
            <a:endParaRPr lang="en-US" sz="5400" b="1" dirty="0">
              <a:solidFill>
                <a:schemeClr val="tx2"/>
              </a:solidFill>
              <a:latin typeface="Times New Roman" pitchFamily="18" charset="0"/>
              <a:cs typeface="Times New Roman" pitchFamily="18" charset="0"/>
            </a:endParaRPr>
          </a:p>
        </p:txBody>
      </p:sp>
      <p:graphicFrame>
        <p:nvGraphicFramePr>
          <p:cNvPr id="5" name="Diagram 4"/>
          <p:cNvGraphicFramePr/>
          <p:nvPr/>
        </p:nvGraphicFramePr>
        <p:xfrm>
          <a:off x="2438400" y="863600"/>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comb/>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6" name="Picture 5" descr="inte.jpg"/>
          <p:cNvPicPr>
            <a:picLocks noChangeAspect="1"/>
          </p:cNvPicPr>
          <p:nvPr/>
        </p:nvPicPr>
        <p:blipFill>
          <a:blip r:embed="rId3"/>
          <a:stretch>
            <a:fillRect/>
          </a:stretch>
        </p:blipFill>
        <p:spPr>
          <a:xfrm>
            <a:off x="8207828" y="925285"/>
            <a:ext cx="5845629" cy="5606143"/>
          </a:xfrm>
          <a:prstGeom prst="rect">
            <a:avLst/>
          </a:prstGeom>
          <a:ln w="228600" cap="sq" cmpd="thickThin">
            <a:solidFill>
              <a:srgbClr val="000000"/>
            </a:solidFill>
            <a:prstDash val="solid"/>
            <a:miter lim="800000"/>
          </a:ln>
          <a:effectLst>
            <a:innerShdw blurRad="76200">
              <a:srgbClr val="000000"/>
            </a:innerShdw>
          </a:effectLst>
        </p:spPr>
      </p:pic>
      <p:sp>
        <p:nvSpPr>
          <p:cNvPr id="4" name="Text 0"/>
          <p:cNvSpPr/>
          <p:nvPr/>
        </p:nvSpPr>
        <p:spPr>
          <a:xfrm>
            <a:off x="533400" y="1295401"/>
            <a:ext cx="7816811" cy="2231570"/>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Times New Roman" pitchFamily="18" charset="0"/>
                <a:ea typeface="Unbounded Bold" pitchFamily="34" charset="-122"/>
                <a:cs typeface="Times New Roman" pitchFamily="18" charset="0"/>
              </a:rPr>
              <a:t>Discover Your Future: An Interest-Based Career Quiz</a:t>
            </a:r>
            <a:endParaRPr lang="en-US" sz="4450" dirty="0">
              <a:latin typeface="Times New Roman" pitchFamily="18" charset="0"/>
              <a:cs typeface="Times New Roman" pitchFamily="18" charset="0"/>
            </a:endParaRPr>
          </a:p>
        </p:txBody>
      </p:sp>
      <p:sp>
        <p:nvSpPr>
          <p:cNvPr id="5" name="Text 1"/>
          <p:cNvSpPr/>
          <p:nvPr/>
        </p:nvSpPr>
        <p:spPr>
          <a:xfrm>
            <a:off x="533400" y="3526971"/>
            <a:ext cx="7816811" cy="2721429"/>
          </a:xfrm>
          <a:prstGeom prst="rect">
            <a:avLst/>
          </a:prstGeom>
          <a:noFill/>
          <a:ln/>
        </p:spPr>
        <p:txBody>
          <a:bodyPr wrap="square" lIns="0" tIns="0" rIns="0" bIns="0" rtlCol="0" anchor="t"/>
          <a:lstStyle/>
          <a:p>
            <a:pPr marL="0" indent="0" algn="l">
              <a:lnSpc>
                <a:spcPts val="2850"/>
              </a:lnSpc>
              <a:buNone/>
            </a:pPr>
            <a:r>
              <a:rPr lang="en-US" sz="2400" dirty="0">
                <a:solidFill>
                  <a:srgbClr val="333F70"/>
                </a:solidFill>
                <a:latin typeface="Times New Roman" pitchFamily="18" charset="0"/>
                <a:ea typeface="Open Sans" pitchFamily="34" charset="-122"/>
                <a:cs typeface="Times New Roman" pitchFamily="18" charset="0"/>
              </a:rPr>
              <a:t>Unlock your potential with our new interest-based quiz. This </a:t>
            </a:r>
            <a:r>
              <a:rPr lang="en-US" sz="2400" dirty="0" smtClean="0">
                <a:solidFill>
                  <a:srgbClr val="333F70"/>
                </a:solidFill>
                <a:latin typeface="Times New Roman" pitchFamily="18" charset="0"/>
                <a:ea typeface="Open Sans" pitchFamily="34" charset="-122"/>
                <a:cs typeface="Times New Roman" pitchFamily="18" charset="0"/>
              </a:rPr>
              <a:t>presentation outlines </a:t>
            </a:r>
            <a:r>
              <a:rPr lang="en-US" sz="2400" dirty="0">
                <a:solidFill>
                  <a:srgbClr val="333F70"/>
                </a:solidFill>
                <a:latin typeface="Times New Roman" pitchFamily="18" charset="0"/>
                <a:ea typeface="Open Sans" pitchFamily="34" charset="-122"/>
                <a:cs typeface="Times New Roman" pitchFamily="18" charset="0"/>
              </a:rPr>
              <a:t>the innovative features and benefits of </a:t>
            </a:r>
            <a:endParaRPr lang="en-US" sz="2400" dirty="0" smtClean="0">
              <a:solidFill>
                <a:srgbClr val="333F70"/>
              </a:solidFill>
              <a:latin typeface="Times New Roman" pitchFamily="18" charset="0"/>
              <a:ea typeface="Open Sans" pitchFamily="34" charset="-122"/>
              <a:cs typeface="Times New Roman" pitchFamily="18" charset="0"/>
            </a:endParaRPr>
          </a:p>
          <a:p>
            <a:pPr marL="0" indent="0" algn="l">
              <a:lnSpc>
                <a:spcPts val="2850"/>
              </a:lnSpc>
              <a:buNone/>
            </a:pPr>
            <a:r>
              <a:rPr lang="en-US" sz="2400" dirty="0" smtClean="0">
                <a:solidFill>
                  <a:srgbClr val="333F70"/>
                </a:solidFill>
                <a:latin typeface="Times New Roman" pitchFamily="18" charset="0"/>
                <a:ea typeface="Open Sans" pitchFamily="34" charset="-122"/>
                <a:cs typeface="Times New Roman" pitchFamily="18" charset="0"/>
              </a:rPr>
              <a:t>our </a:t>
            </a:r>
            <a:r>
              <a:rPr lang="en-US" sz="2400" dirty="0">
                <a:solidFill>
                  <a:srgbClr val="333F70"/>
                </a:solidFill>
                <a:latin typeface="Times New Roman" pitchFamily="18" charset="0"/>
                <a:ea typeface="Open Sans" pitchFamily="34" charset="-122"/>
                <a:cs typeface="Times New Roman" pitchFamily="18" charset="0"/>
              </a:rPr>
              <a:t>career guidance tool. It’s designed </a:t>
            </a:r>
            <a:r>
              <a:rPr lang="en-US" sz="2400" dirty="0" smtClean="0">
                <a:solidFill>
                  <a:srgbClr val="333F70"/>
                </a:solidFill>
                <a:latin typeface="Times New Roman" pitchFamily="18" charset="0"/>
                <a:ea typeface="Open Sans" pitchFamily="34" charset="-122"/>
                <a:cs typeface="Times New Roman" pitchFamily="18" charset="0"/>
              </a:rPr>
              <a:t>to help </a:t>
            </a:r>
            <a:r>
              <a:rPr lang="en-US" sz="2400" dirty="0">
                <a:solidFill>
                  <a:srgbClr val="333F70"/>
                </a:solidFill>
                <a:latin typeface="Times New Roman" pitchFamily="18" charset="0"/>
                <a:ea typeface="Open Sans" pitchFamily="34" charset="-122"/>
                <a:cs typeface="Times New Roman" pitchFamily="18" charset="0"/>
              </a:rPr>
              <a:t>students find their ideal path.</a:t>
            </a:r>
            <a:endParaRPr lang="en-US" sz="2400" dirty="0">
              <a:latin typeface="Times New Roman" pitchFamily="18" charset="0"/>
              <a:cs typeface="Times New Roman" pitchFamily="18" charset="0"/>
            </a:endParaRPr>
          </a:p>
        </p:txBody>
      </p:sp>
    </p:spTree>
  </p:cSld>
  <p:clrMapOvr>
    <a:masterClrMapping/>
  </p:clrMapOvr>
  <p:transition>
    <p:circl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28737"/>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Times New Roman" pitchFamily="18" charset="0"/>
                <a:ea typeface="Unbounded Bold" pitchFamily="34" charset="-122"/>
                <a:cs typeface="Times New Roman" pitchFamily="18" charset="0"/>
              </a:rPr>
              <a:t>Quiz Categories: Exploring Your Strengths</a:t>
            </a:r>
            <a:endParaRPr lang="en-US" sz="4450" dirty="0">
              <a:latin typeface="Times New Roman" pitchFamily="18" charset="0"/>
              <a:cs typeface="Times New Roman" pitchFamily="18" charset="0"/>
            </a:endParaRPr>
          </a:p>
        </p:txBody>
      </p:sp>
      <p:sp>
        <p:nvSpPr>
          <p:cNvPr id="3" name="Shape 1"/>
          <p:cNvSpPr/>
          <p:nvPr/>
        </p:nvSpPr>
        <p:spPr>
          <a:xfrm>
            <a:off x="793790" y="3199924"/>
            <a:ext cx="510302" cy="510302"/>
          </a:xfrm>
          <a:prstGeom prst="roundRect">
            <a:avLst>
              <a:gd name="adj" fmla="val 18669"/>
            </a:avLst>
          </a:prstGeom>
          <a:solidFill>
            <a:srgbClr val="D6F5EE"/>
          </a:solidFill>
          <a:ln w="7620">
            <a:solidFill>
              <a:srgbClr val="BCDBD4"/>
            </a:solidFill>
            <a:prstDash val="solid"/>
          </a:ln>
        </p:spPr>
      </p:sp>
      <p:pic>
        <p:nvPicPr>
          <p:cNvPr id="4" name="Image 0" descr="preencoded.png"/>
          <p:cNvPicPr>
            <a:picLocks noChangeAspect="1"/>
          </p:cNvPicPr>
          <p:nvPr/>
        </p:nvPicPr>
        <p:blipFill>
          <a:blip r:embed="rId3"/>
          <a:stretch>
            <a:fillRect/>
          </a:stretch>
        </p:blipFill>
        <p:spPr>
          <a:xfrm>
            <a:off x="878860" y="3242429"/>
            <a:ext cx="340162" cy="425291"/>
          </a:xfrm>
          <a:prstGeom prst="rect">
            <a:avLst/>
          </a:prstGeom>
        </p:spPr>
      </p:pic>
      <p:sp>
        <p:nvSpPr>
          <p:cNvPr id="5" name="Text 2"/>
          <p:cNvSpPr/>
          <p:nvPr/>
        </p:nvSpPr>
        <p:spPr>
          <a:xfrm>
            <a:off x="1530906" y="3277791"/>
            <a:ext cx="3418642"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Analytical Thinking</a:t>
            </a:r>
            <a:endParaRPr lang="en-US" sz="2200" dirty="0">
              <a:latin typeface="Times New Roman" pitchFamily="18" charset="0"/>
              <a:cs typeface="Times New Roman" pitchFamily="18" charset="0"/>
            </a:endParaRPr>
          </a:p>
        </p:txBody>
      </p:sp>
      <p:sp>
        <p:nvSpPr>
          <p:cNvPr id="6" name="Text 3"/>
          <p:cNvSpPr/>
          <p:nvPr/>
        </p:nvSpPr>
        <p:spPr>
          <a:xfrm>
            <a:off x="1530906" y="3768209"/>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Problem-solving and critical analysis.</a:t>
            </a:r>
            <a:endParaRPr lang="en-US" sz="1750" dirty="0">
              <a:latin typeface="Times New Roman" pitchFamily="18" charset="0"/>
              <a:cs typeface="Times New Roman" pitchFamily="18" charset="0"/>
            </a:endParaRPr>
          </a:p>
        </p:txBody>
      </p:sp>
      <p:sp>
        <p:nvSpPr>
          <p:cNvPr id="7" name="Shape 4"/>
          <p:cNvSpPr/>
          <p:nvPr/>
        </p:nvSpPr>
        <p:spPr>
          <a:xfrm>
            <a:off x="7457003" y="3199924"/>
            <a:ext cx="510302" cy="510302"/>
          </a:xfrm>
          <a:prstGeom prst="roundRect">
            <a:avLst>
              <a:gd name="adj" fmla="val 18669"/>
            </a:avLst>
          </a:prstGeom>
          <a:solidFill>
            <a:srgbClr val="D6F5EE"/>
          </a:solidFill>
          <a:ln w="7620">
            <a:solidFill>
              <a:srgbClr val="BCDBD4"/>
            </a:solidFill>
            <a:prstDash val="solid"/>
          </a:ln>
        </p:spPr>
      </p:sp>
      <p:pic>
        <p:nvPicPr>
          <p:cNvPr id="8" name="Image 1" descr="preencoded.png"/>
          <p:cNvPicPr>
            <a:picLocks noChangeAspect="1"/>
          </p:cNvPicPr>
          <p:nvPr/>
        </p:nvPicPr>
        <p:blipFill>
          <a:blip r:embed="rId4"/>
          <a:stretch>
            <a:fillRect/>
          </a:stretch>
        </p:blipFill>
        <p:spPr>
          <a:xfrm>
            <a:off x="7542074" y="3242429"/>
            <a:ext cx="340162" cy="425291"/>
          </a:xfrm>
          <a:prstGeom prst="rect">
            <a:avLst/>
          </a:prstGeom>
        </p:spPr>
      </p:pic>
      <p:sp>
        <p:nvSpPr>
          <p:cNvPr id="9" name="Text 5"/>
          <p:cNvSpPr/>
          <p:nvPr/>
        </p:nvSpPr>
        <p:spPr>
          <a:xfrm>
            <a:off x="8194119" y="327779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Creativity</a:t>
            </a:r>
            <a:endParaRPr lang="en-US" sz="2200" dirty="0">
              <a:latin typeface="Times New Roman" pitchFamily="18" charset="0"/>
              <a:cs typeface="Times New Roman" pitchFamily="18" charset="0"/>
            </a:endParaRPr>
          </a:p>
        </p:txBody>
      </p:sp>
      <p:sp>
        <p:nvSpPr>
          <p:cNvPr id="10" name="Text 6"/>
          <p:cNvSpPr/>
          <p:nvPr/>
        </p:nvSpPr>
        <p:spPr>
          <a:xfrm>
            <a:off x="8194119" y="3768209"/>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Innovative and imaginative approaches.</a:t>
            </a:r>
            <a:endParaRPr lang="en-US" sz="1750" dirty="0">
              <a:latin typeface="Times New Roman" pitchFamily="18" charset="0"/>
              <a:cs typeface="Times New Roman" pitchFamily="18" charset="0"/>
            </a:endParaRPr>
          </a:p>
        </p:txBody>
      </p:sp>
      <p:sp>
        <p:nvSpPr>
          <p:cNvPr id="11" name="Shape 7"/>
          <p:cNvSpPr/>
          <p:nvPr/>
        </p:nvSpPr>
        <p:spPr>
          <a:xfrm>
            <a:off x="793790" y="4584740"/>
            <a:ext cx="510302" cy="510302"/>
          </a:xfrm>
          <a:prstGeom prst="roundRect">
            <a:avLst>
              <a:gd name="adj" fmla="val 18669"/>
            </a:avLst>
          </a:prstGeom>
          <a:solidFill>
            <a:srgbClr val="D6F5EE"/>
          </a:solidFill>
          <a:ln w="7620">
            <a:solidFill>
              <a:srgbClr val="BCDBD4"/>
            </a:solidFill>
            <a:prstDash val="solid"/>
          </a:ln>
        </p:spPr>
      </p:sp>
      <p:pic>
        <p:nvPicPr>
          <p:cNvPr id="12" name="Image 2" descr="preencoded.png"/>
          <p:cNvPicPr>
            <a:picLocks noChangeAspect="1"/>
          </p:cNvPicPr>
          <p:nvPr/>
        </p:nvPicPr>
        <p:blipFill>
          <a:blip r:embed="rId5"/>
          <a:stretch>
            <a:fillRect/>
          </a:stretch>
        </p:blipFill>
        <p:spPr>
          <a:xfrm>
            <a:off x="878860" y="4627245"/>
            <a:ext cx="340162" cy="425291"/>
          </a:xfrm>
          <a:prstGeom prst="rect">
            <a:avLst/>
          </a:prstGeom>
        </p:spPr>
      </p:pic>
      <p:sp>
        <p:nvSpPr>
          <p:cNvPr id="13" name="Text 8"/>
          <p:cNvSpPr/>
          <p:nvPr/>
        </p:nvSpPr>
        <p:spPr>
          <a:xfrm>
            <a:off x="1530906" y="46626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Technical Skills</a:t>
            </a:r>
            <a:endParaRPr lang="en-US" sz="2200" dirty="0">
              <a:latin typeface="Times New Roman" pitchFamily="18" charset="0"/>
              <a:cs typeface="Times New Roman" pitchFamily="18" charset="0"/>
            </a:endParaRPr>
          </a:p>
        </p:txBody>
      </p:sp>
      <p:sp>
        <p:nvSpPr>
          <p:cNvPr id="14" name="Text 9"/>
          <p:cNvSpPr/>
          <p:nvPr/>
        </p:nvSpPr>
        <p:spPr>
          <a:xfrm>
            <a:off x="1530906" y="5153025"/>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Proficiency in specific tools.</a:t>
            </a:r>
            <a:endParaRPr lang="en-US" sz="1750" dirty="0">
              <a:latin typeface="Times New Roman" pitchFamily="18" charset="0"/>
              <a:cs typeface="Times New Roman" pitchFamily="18" charset="0"/>
            </a:endParaRPr>
          </a:p>
        </p:txBody>
      </p:sp>
      <p:sp>
        <p:nvSpPr>
          <p:cNvPr id="15" name="Shape 10"/>
          <p:cNvSpPr/>
          <p:nvPr/>
        </p:nvSpPr>
        <p:spPr>
          <a:xfrm>
            <a:off x="7457003" y="4584740"/>
            <a:ext cx="510302" cy="510302"/>
          </a:xfrm>
          <a:prstGeom prst="roundRect">
            <a:avLst>
              <a:gd name="adj" fmla="val 18669"/>
            </a:avLst>
          </a:prstGeom>
          <a:solidFill>
            <a:srgbClr val="D6F5EE"/>
          </a:solidFill>
          <a:ln w="7620">
            <a:solidFill>
              <a:srgbClr val="BCDBD4"/>
            </a:solidFill>
            <a:prstDash val="solid"/>
          </a:ln>
        </p:spPr>
      </p:sp>
      <p:pic>
        <p:nvPicPr>
          <p:cNvPr id="16" name="Image 3" descr="preencoded.png"/>
          <p:cNvPicPr>
            <a:picLocks noChangeAspect="1"/>
          </p:cNvPicPr>
          <p:nvPr/>
        </p:nvPicPr>
        <p:blipFill>
          <a:blip r:embed="rId6"/>
          <a:stretch>
            <a:fillRect/>
          </a:stretch>
        </p:blipFill>
        <p:spPr>
          <a:xfrm>
            <a:off x="7542074" y="4627245"/>
            <a:ext cx="340162" cy="425291"/>
          </a:xfrm>
          <a:prstGeom prst="rect">
            <a:avLst/>
          </a:prstGeom>
        </p:spPr>
      </p:pic>
      <p:sp>
        <p:nvSpPr>
          <p:cNvPr id="17" name="Text 11"/>
          <p:cNvSpPr/>
          <p:nvPr/>
        </p:nvSpPr>
        <p:spPr>
          <a:xfrm>
            <a:off x="8194119" y="4662607"/>
            <a:ext cx="2862382"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Communication</a:t>
            </a:r>
            <a:endParaRPr lang="en-US" sz="2200" dirty="0">
              <a:latin typeface="Times New Roman" pitchFamily="18" charset="0"/>
              <a:cs typeface="Times New Roman" pitchFamily="18" charset="0"/>
            </a:endParaRPr>
          </a:p>
        </p:txBody>
      </p:sp>
      <p:sp>
        <p:nvSpPr>
          <p:cNvPr id="18" name="Text 12"/>
          <p:cNvSpPr/>
          <p:nvPr/>
        </p:nvSpPr>
        <p:spPr>
          <a:xfrm>
            <a:off x="8194119" y="5153025"/>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Effective expression and listening.</a:t>
            </a:r>
            <a:endParaRPr lang="en-US" sz="1750" dirty="0">
              <a:latin typeface="Times New Roman" pitchFamily="18" charset="0"/>
              <a:cs typeface="Times New Roman" pitchFamily="18" charset="0"/>
            </a:endParaRPr>
          </a:p>
        </p:txBody>
      </p:sp>
      <p:sp>
        <p:nvSpPr>
          <p:cNvPr id="19" name="Shape 13"/>
          <p:cNvSpPr/>
          <p:nvPr/>
        </p:nvSpPr>
        <p:spPr>
          <a:xfrm>
            <a:off x="793790" y="5969556"/>
            <a:ext cx="510302" cy="510302"/>
          </a:xfrm>
          <a:prstGeom prst="roundRect">
            <a:avLst>
              <a:gd name="adj" fmla="val 18669"/>
            </a:avLst>
          </a:prstGeom>
          <a:solidFill>
            <a:srgbClr val="D6F5EE"/>
          </a:solidFill>
          <a:ln w="7620">
            <a:solidFill>
              <a:srgbClr val="BCDBD4"/>
            </a:solidFill>
            <a:prstDash val="solid"/>
          </a:ln>
        </p:spPr>
      </p:sp>
      <p:pic>
        <p:nvPicPr>
          <p:cNvPr id="20" name="Image 4" descr="preencoded.png"/>
          <p:cNvPicPr>
            <a:picLocks noChangeAspect="1"/>
          </p:cNvPicPr>
          <p:nvPr/>
        </p:nvPicPr>
        <p:blipFill>
          <a:blip r:embed="rId7"/>
          <a:stretch>
            <a:fillRect/>
          </a:stretch>
        </p:blipFill>
        <p:spPr>
          <a:xfrm>
            <a:off x="878860" y="6012061"/>
            <a:ext cx="340162" cy="425291"/>
          </a:xfrm>
          <a:prstGeom prst="rect">
            <a:avLst/>
          </a:prstGeom>
        </p:spPr>
      </p:pic>
      <p:sp>
        <p:nvSpPr>
          <p:cNvPr id="21" name="Text 14"/>
          <p:cNvSpPr/>
          <p:nvPr/>
        </p:nvSpPr>
        <p:spPr>
          <a:xfrm>
            <a:off x="1530906" y="6047422"/>
            <a:ext cx="3243739"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Logical Reasoning</a:t>
            </a:r>
            <a:endParaRPr lang="en-US" sz="2200" dirty="0">
              <a:latin typeface="Times New Roman" pitchFamily="18" charset="0"/>
              <a:cs typeface="Times New Roman" pitchFamily="18" charset="0"/>
            </a:endParaRPr>
          </a:p>
        </p:txBody>
      </p:sp>
      <p:sp>
        <p:nvSpPr>
          <p:cNvPr id="22" name="Text 15"/>
          <p:cNvSpPr/>
          <p:nvPr/>
        </p:nvSpPr>
        <p:spPr>
          <a:xfrm>
            <a:off x="1530906" y="6537841"/>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Structured thought processes.</a:t>
            </a:r>
            <a:endParaRPr lang="en-US" sz="1750" dirty="0">
              <a:latin typeface="Times New Roman" pitchFamily="18" charset="0"/>
              <a:cs typeface="Times New Roman" pitchFamily="18" charset="0"/>
            </a:endParaRPr>
          </a:p>
        </p:txBody>
      </p:sp>
      <p:sp>
        <p:nvSpPr>
          <p:cNvPr id="23" name="Shape 16"/>
          <p:cNvSpPr/>
          <p:nvPr/>
        </p:nvSpPr>
        <p:spPr>
          <a:xfrm>
            <a:off x="7457003" y="5969556"/>
            <a:ext cx="510302" cy="510302"/>
          </a:xfrm>
          <a:prstGeom prst="roundRect">
            <a:avLst>
              <a:gd name="adj" fmla="val 18669"/>
            </a:avLst>
          </a:prstGeom>
          <a:solidFill>
            <a:srgbClr val="D6F5EE"/>
          </a:solidFill>
          <a:ln w="7620">
            <a:solidFill>
              <a:srgbClr val="BCDBD4"/>
            </a:solidFill>
            <a:prstDash val="solid"/>
          </a:ln>
        </p:spPr>
      </p:sp>
      <p:pic>
        <p:nvPicPr>
          <p:cNvPr id="24" name="Image 5" descr="preencoded.png"/>
          <p:cNvPicPr>
            <a:picLocks noChangeAspect="1"/>
          </p:cNvPicPr>
          <p:nvPr/>
        </p:nvPicPr>
        <p:blipFill>
          <a:blip r:embed="rId8"/>
          <a:stretch>
            <a:fillRect/>
          </a:stretch>
        </p:blipFill>
        <p:spPr>
          <a:xfrm>
            <a:off x="7542074" y="6012061"/>
            <a:ext cx="340162" cy="425291"/>
          </a:xfrm>
          <a:prstGeom prst="rect">
            <a:avLst/>
          </a:prstGeom>
        </p:spPr>
      </p:pic>
      <p:sp>
        <p:nvSpPr>
          <p:cNvPr id="25" name="Text 17"/>
          <p:cNvSpPr/>
          <p:nvPr/>
        </p:nvSpPr>
        <p:spPr>
          <a:xfrm>
            <a:off x="8194119" y="604742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Memory Skills</a:t>
            </a:r>
            <a:endParaRPr lang="en-US" sz="2200" dirty="0">
              <a:latin typeface="Times New Roman" pitchFamily="18" charset="0"/>
              <a:cs typeface="Times New Roman" pitchFamily="18" charset="0"/>
            </a:endParaRPr>
          </a:p>
        </p:txBody>
      </p:sp>
      <p:sp>
        <p:nvSpPr>
          <p:cNvPr id="26" name="Text 18"/>
          <p:cNvSpPr/>
          <p:nvPr/>
        </p:nvSpPr>
        <p:spPr>
          <a:xfrm>
            <a:off x="8194119" y="6537841"/>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Recall and retention abilities.</a:t>
            </a:r>
            <a:endParaRPr lang="en-US" sz="1750" dirty="0">
              <a:latin typeface="Times New Roman" pitchFamily="18" charset="0"/>
              <a:cs typeface="Times New Roman" pitchFamily="18" charset="0"/>
            </a:endParaRPr>
          </a:p>
        </p:txBody>
      </p:sp>
    </p:spTree>
  </p:cSld>
  <p:clrMapOvr>
    <a:masterClrMapping/>
  </p:clrMapOvr>
  <p:transition>
    <p:pull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26493" y="757595"/>
            <a:ext cx="7663815" cy="1321832"/>
          </a:xfrm>
          <a:prstGeom prst="rect">
            <a:avLst/>
          </a:prstGeom>
          <a:noFill/>
          <a:ln/>
        </p:spPr>
        <p:txBody>
          <a:bodyPr wrap="square" lIns="0" tIns="0" rIns="0" bIns="0" rtlCol="0" anchor="t"/>
          <a:lstStyle/>
          <a:p>
            <a:pPr marL="0" indent="0" algn="l">
              <a:lnSpc>
                <a:spcPts val="5200"/>
              </a:lnSpc>
              <a:buNone/>
            </a:pPr>
            <a:r>
              <a:rPr lang="en-US" sz="4150" b="1" dirty="0">
                <a:solidFill>
                  <a:srgbClr val="333F70"/>
                </a:solidFill>
                <a:latin typeface="Times New Roman" pitchFamily="18" charset="0"/>
                <a:ea typeface="Unbounded Bold" pitchFamily="34" charset="-122"/>
                <a:cs typeface="Times New Roman" pitchFamily="18" charset="0"/>
              </a:rPr>
              <a:t>Quiz Logic: A Seamless User Journey</a:t>
            </a:r>
            <a:endParaRPr lang="en-US" sz="4150" dirty="0">
              <a:latin typeface="Times New Roman" pitchFamily="18" charset="0"/>
              <a:cs typeface="Times New Roman" pitchFamily="18" charset="0"/>
            </a:endParaRPr>
          </a:p>
        </p:txBody>
      </p:sp>
      <p:pic>
        <p:nvPicPr>
          <p:cNvPr id="4" name="Image 1" descr="preencoded.png"/>
          <p:cNvPicPr>
            <a:picLocks noChangeAspect="1"/>
          </p:cNvPicPr>
          <p:nvPr/>
        </p:nvPicPr>
        <p:blipFill>
          <a:blip r:embed="rId3"/>
          <a:stretch>
            <a:fillRect/>
          </a:stretch>
        </p:blipFill>
        <p:spPr>
          <a:xfrm>
            <a:off x="6226493" y="2396609"/>
            <a:ext cx="1057394" cy="1268849"/>
          </a:xfrm>
          <a:prstGeom prst="rect">
            <a:avLst/>
          </a:prstGeom>
        </p:spPr>
      </p:pic>
      <p:sp>
        <p:nvSpPr>
          <p:cNvPr id="5" name="Text 1"/>
          <p:cNvSpPr/>
          <p:nvPr/>
        </p:nvSpPr>
        <p:spPr>
          <a:xfrm>
            <a:off x="7601069" y="2608064"/>
            <a:ext cx="2643426" cy="330398"/>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Times New Roman" pitchFamily="18" charset="0"/>
                <a:ea typeface="Unbounded Bold" pitchFamily="34" charset="-122"/>
                <a:cs typeface="Times New Roman" pitchFamily="18" charset="0"/>
              </a:rPr>
              <a:t>Start Quiz</a:t>
            </a:r>
            <a:endParaRPr lang="en-US" sz="2050" dirty="0">
              <a:latin typeface="Times New Roman" pitchFamily="18" charset="0"/>
              <a:cs typeface="Times New Roman" pitchFamily="18" charset="0"/>
            </a:endParaRPr>
          </a:p>
        </p:txBody>
      </p:sp>
      <p:sp>
        <p:nvSpPr>
          <p:cNvPr id="6" name="Text 2"/>
          <p:cNvSpPr/>
          <p:nvPr/>
        </p:nvSpPr>
        <p:spPr>
          <a:xfrm>
            <a:off x="7601069" y="3065264"/>
            <a:ext cx="6289238" cy="338257"/>
          </a:xfrm>
          <a:prstGeom prst="rect">
            <a:avLst/>
          </a:prstGeom>
          <a:noFill/>
          <a:ln/>
        </p:spPr>
        <p:txBody>
          <a:bodyPr wrap="none" lIns="0" tIns="0" rIns="0" bIns="0" rtlCol="0" anchor="t"/>
          <a:lstStyle/>
          <a:p>
            <a:pPr marL="0" indent="0" algn="l">
              <a:lnSpc>
                <a:spcPts val="2650"/>
              </a:lnSpc>
              <a:buNone/>
            </a:pPr>
            <a:r>
              <a:rPr lang="en-US" sz="1650" dirty="0">
                <a:solidFill>
                  <a:srgbClr val="333F70"/>
                </a:solidFill>
                <a:latin typeface="Times New Roman" pitchFamily="18" charset="0"/>
                <a:ea typeface="Open Sans" pitchFamily="34" charset="-122"/>
                <a:cs typeface="Times New Roman" pitchFamily="18" charset="0"/>
              </a:rPr>
              <a:t>Begin your personalized assessment.</a:t>
            </a:r>
            <a:endParaRPr lang="en-US" sz="1650" dirty="0">
              <a:latin typeface="Times New Roman" pitchFamily="18" charset="0"/>
              <a:cs typeface="Times New Roman" pitchFamily="18" charset="0"/>
            </a:endParaRPr>
          </a:p>
        </p:txBody>
      </p:sp>
      <p:pic>
        <p:nvPicPr>
          <p:cNvPr id="7" name="Image 2" descr="preencoded.png"/>
          <p:cNvPicPr>
            <a:picLocks noChangeAspect="1"/>
          </p:cNvPicPr>
          <p:nvPr/>
        </p:nvPicPr>
        <p:blipFill>
          <a:blip r:embed="rId4"/>
          <a:stretch>
            <a:fillRect/>
          </a:stretch>
        </p:blipFill>
        <p:spPr>
          <a:xfrm>
            <a:off x="6226493" y="3665458"/>
            <a:ext cx="1057394" cy="1268849"/>
          </a:xfrm>
          <a:prstGeom prst="rect">
            <a:avLst/>
          </a:prstGeom>
        </p:spPr>
      </p:pic>
      <p:sp>
        <p:nvSpPr>
          <p:cNvPr id="8" name="Text 3"/>
          <p:cNvSpPr/>
          <p:nvPr/>
        </p:nvSpPr>
        <p:spPr>
          <a:xfrm>
            <a:off x="7601069" y="3876913"/>
            <a:ext cx="2652474" cy="330398"/>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Times New Roman" pitchFamily="18" charset="0"/>
                <a:ea typeface="Unbounded Bold" pitchFamily="34" charset="-122"/>
                <a:cs typeface="Times New Roman" pitchFamily="18" charset="0"/>
              </a:rPr>
              <a:t>Choose Options</a:t>
            </a:r>
            <a:endParaRPr lang="en-US" sz="2050" dirty="0">
              <a:latin typeface="Times New Roman" pitchFamily="18" charset="0"/>
              <a:cs typeface="Times New Roman" pitchFamily="18" charset="0"/>
            </a:endParaRPr>
          </a:p>
        </p:txBody>
      </p:sp>
      <p:sp>
        <p:nvSpPr>
          <p:cNvPr id="9" name="Text 4"/>
          <p:cNvSpPr/>
          <p:nvPr/>
        </p:nvSpPr>
        <p:spPr>
          <a:xfrm>
            <a:off x="7601069" y="4334113"/>
            <a:ext cx="6289238" cy="338257"/>
          </a:xfrm>
          <a:prstGeom prst="rect">
            <a:avLst/>
          </a:prstGeom>
          <a:noFill/>
          <a:ln/>
        </p:spPr>
        <p:txBody>
          <a:bodyPr wrap="none" lIns="0" tIns="0" rIns="0" bIns="0" rtlCol="0" anchor="t"/>
          <a:lstStyle/>
          <a:p>
            <a:pPr marL="0" indent="0" algn="l">
              <a:lnSpc>
                <a:spcPts val="2650"/>
              </a:lnSpc>
              <a:buNone/>
            </a:pPr>
            <a:r>
              <a:rPr lang="en-US" sz="1650" dirty="0">
                <a:solidFill>
                  <a:srgbClr val="333F70"/>
                </a:solidFill>
                <a:latin typeface="Times New Roman" pitchFamily="18" charset="0"/>
                <a:ea typeface="Open Sans" pitchFamily="34" charset="-122"/>
                <a:cs typeface="Times New Roman" pitchFamily="18" charset="0"/>
              </a:rPr>
              <a:t>Select answers based on interests.</a:t>
            </a:r>
            <a:endParaRPr lang="en-US" sz="1650" dirty="0">
              <a:latin typeface="Times New Roman" pitchFamily="18" charset="0"/>
              <a:cs typeface="Times New Roman" pitchFamily="18" charset="0"/>
            </a:endParaRPr>
          </a:p>
        </p:txBody>
      </p:sp>
      <p:pic>
        <p:nvPicPr>
          <p:cNvPr id="10" name="Image 3" descr="preencoded.png"/>
          <p:cNvPicPr>
            <a:picLocks noChangeAspect="1"/>
          </p:cNvPicPr>
          <p:nvPr/>
        </p:nvPicPr>
        <p:blipFill>
          <a:blip r:embed="rId5"/>
          <a:stretch>
            <a:fillRect/>
          </a:stretch>
        </p:blipFill>
        <p:spPr>
          <a:xfrm>
            <a:off x="6226493" y="4934307"/>
            <a:ext cx="1057394" cy="1268849"/>
          </a:xfrm>
          <a:prstGeom prst="rect">
            <a:avLst/>
          </a:prstGeom>
        </p:spPr>
      </p:pic>
      <p:sp>
        <p:nvSpPr>
          <p:cNvPr id="11" name="Text 5"/>
          <p:cNvSpPr/>
          <p:nvPr/>
        </p:nvSpPr>
        <p:spPr>
          <a:xfrm>
            <a:off x="7601069" y="5145762"/>
            <a:ext cx="2818209" cy="330398"/>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Times New Roman" pitchFamily="18" charset="0"/>
                <a:ea typeface="Unbounded Bold" pitchFamily="34" charset="-122"/>
                <a:cs typeface="Times New Roman" pitchFamily="18" charset="0"/>
              </a:rPr>
              <a:t>Score Evaluation</a:t>
            </a:r>
            <a:endParaRPr lang="en-US" sz="2050" dirty="0">
              <a:latin typeface="Times New Roman" pitchFamily="18" charset="0"/>
              <a:cs typeface="Times New Roman" pitchFamily="18" charset="0"/>
            </a:endParaRPr>
          </a:p>
        </p:txBody>
      </p:sp>
      <p:sp>
        <p:nvSpPr>
          <p:cNvPr id="12" name="Text 6"/>
          <p:cNvSpPr/>
          <p:nvPr/>
        </p:nvSpPr>
        <p:spPr>
          <a:xfrm>
            <a:off x="7601069" y="5602962"/>
            <a:ext cx="6289238" cy="338257"/>
          </a:xfrm>
          <a:prstGeom prst="rect">
            <a:avLst/>
          </a:prstGeom>
          <a:noFill/>
          <a:ln/>
        </p:spPr>
        <p:txBody>
          <a:bodyPr wrap="none" lIns="0" tIns="0" rIns="0" bIns="0" rtlCol="0" anchor="t"/>
          <a:lstStyle/>
          <a:p>
            <a:pPr marL="0" indent="0" algn="l">
              <a:lnSpc>
                <a:spcPts val="2650"/>
              </a:lnSpc>
              <a:buNone/>
            </a:pPr>
            <a:r>
              <a:rPr lang="en-US" sz="1650" dirty="0">
                <a:solidFill>
                  <a:srgbClr val="333F70"/>
                </a:solidFill>
                <a:latin typeface="Times New Roman" pitchFamily="18" charset="0"/>
                <a:ea typeface="Open Sans" pitchFamily="34" charset="-122"/>
                <a:cs typeface="Times New Roman" pitchFamily="18" charset="0"/>
              </a:rPr>
              <a:t>System processes your responses.</a:t>
            </a:r>
            <a:endParaRPr lang="en-US" sz="1650" dirty="0">
              <a:latin typeface="Times New Roman" pitchFamily="18" charset="0"/>
              <a:cs typeface="Times New Roman" pitchFamily="18" charset="0"/>
            </a:endParaRPr>
          </a:p>
        </p:txBody>
      </p:sp>
      <p:pic>
        <p:nvPicPr>
          <p:cNvPr id="13" name="Image 4" descr="preencoded.png"/>
          <p:cNvPicPr>
            <a:picLocks noChangeAspect="1"/>
          </p:cNvPicPr>
          <p:nvPr/>
        </p:nvPicPr>
        <p:blipFill>
          <a:blip r:embed="rId6"/>
          <a:stretch>
            <a:fillRect/>
          </a:stretch>
        </p:blipFill>
        <p:spPr>
          <a:xfrm>
            <a:off x="6226493" y="6203156"/>
            <a:ext cx="1057394" cy="1268849"/>
          </a:xfrm>
          <a:prstGeom prst="rect">
            <a:avLst/>
          </a:prstGeom>
        </p:spPr>
      </p:pic>
      <p:sp>
        <p:nvSpPr>
          <p:cNvPr id="14" name="Text 7"/>
          <p:cNvSpPr/>
          <p:nvPr/>
        </p:nvSpPr>
        <p:spPr>
          <a:xfrm>
            <a:off x="7601069" y="6414611"/>
            <a:ext cx="2679740" cy="330398"/>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Times New Roman" pitchFamily="18" charset="0"/>
                <a:ea typeface="Unbounded Bold" pitchFamily="34" charset="-122"/>
                <a:cs typeface="Times New Roman" pitchFamily="18" charset="0"/>
              </a:rPr>
              <a:t>Career Mapping</a:t>
            </a:r>
            <a:endParaRPr lang="en-US" sz="2050" dirty="0">
              <a:latin typeface="Times New Roman" pitchFamily="18" charset="0"/>
              <a:cs typeface="Times New Roman" pitchFamily="18" charset="0"/>
            </a:endParaRPr>
          </a:p>
        </p:txBody>
      </p:sp>
      <p:sp>
        <p:nvSpPr>
          <p:cNvPr id="15" name="Text 8"/>
          <p:cNvSpPr/>
          <p:nvPr/>
        </p:nvSpPr>
        <p:spPr>
          <a:xfrm>
            <a:off x="7601069" y="6871811"/>
            <a:ext cx="6289238" cy="338257"/>
          </a:xfrm>
          <a:prstGeom prst="rect">
            <a:avLst/>
          </a:prstGeom>
          <a:noFill/>
          <a:ln/>
        </p:spPr>
        <p:txBody>
          <a:bodyPr wrap="none" lIns="0" tIns="0" rIns="0" bIns="0" rtlCol="0" anchor="t"/>
          <a:lstStyle/>
          <a:p>
            <a:pPr marL="0" indent="0" algn="l">
              <a:lnSpc>
                <a:spcPts val="2650"/>
              </a:lnSpc>
              <a:buNone/>
            </a:pPr>
            <a:r>
              <a:rPr lang="en-US" sz="1650" dirty="0">
                <a:solidFill>
                  <a:srgbClr val="333F70"/>
                </a:solidFill>
                <a:latin typeface="Times New Roman" pitchFamily="18" charset="0"/>
                <a:ea typeface="Open Sans" pitchFamily="34" charset="-122"/>
                <a:cs typeface="Times New Roman" pitchFamily="18" charset="0"/>
              </a:rPr>
              <a:t>Receive tailored career suggestions.</a:t>
            </a:r>
            <a:endParaRPr lang="en-US" sz="1650" dirty="0">
              <a:latin typeface="Times New Roman" pitchFamily="18" charset="0"/>
              <a:cs typeface="Times New Roman" pitchFamily="18" charset="0"/>
            </a:endParaRPr>
          </a:p>
        </p:txBody>
      </p:sp>
      <p:pic>
        <p:nvPicPr>
          <p:cNvPr id="18" name="Picture 17" descr="Screenshot 2025-05-31 125827.png"/>
          <p:cNvPicPr>
            <a:picLocks noChangeAspect="1"/>
          </p:cNvPicPr>
          <p:nvPr/>
        </p:nvPicPr>
        <p:blipFill>
          <a:blip r:embed="rId7"/>
          <a:stretch>
            <a:fillRect/>
          </a:stretch>
        </p:blipFill>
        <p:spPr>
          <a:xfrm>
            <a:off x="772886" y="315685"/>
            <a:ext cx="4136571" cy="7652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omb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14807"/>
            <a:ext cx="11818025"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Personalized Career Suggestions</a:t>
            </a:r>
            <a:endParaRPr lang="en-US" sz="4450" dirty="0"/>
          </a:p>
        </p:txBody>
      </p:sp>
      <p:pic>
        <p:nvPicPr>
          <p:cNvPr id="3" name="Image 0" descr="preencoded.png"/>
          <p:cNvPicPr>
            <a:picLocks noChangeAspect="1"/>
          </p:cNvPicPr>
          <p:nvPr/>
        </p:nvPicPr>
        <p:blipFill>
          <a:blip r:embed="rId3"/>
          <a:stretch>
            <a:fillRect/>
          </a:stretch>
        </p:blipFill>
        <p:spPr>
          <a:xfrm>
            <a:off x="0" y="2207150"/>
            <a:ext cx="14630400" cy="6022450"/>
          </a:xfrm>
          <a:prstGeom prst="rect">
            <a:avLst/>
          </a:prstGeom>
        </p:spPr>
      </p:pic>
    </p:spTree>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8635" y="400169"/>
            <a:ext cx="7932896" cy="454223"/>
          </a:xfrm>
          <a:prstGeom prst="rect">
            <a:avLst/>
          </a:prstGeom>
          <a:noFill/>
          <a:ln/>
        </p:spPr>
        <p:txBody>
          <a:bodyPr wrap="none" lIns="0" tIns="0" rIns="0" bIns="0" rtlCol="0" anchor="t"/>
          <a:lstStyle/>
          <a:p>
            <a:pPr marL="0" indent="0" algn="l">
              <a:lnSpc>
                <a:spcPts val="3550"/>
              </a:lnSpc>
              <a:buNone/>
            </a:pPr>
            <a:r>
              <a:rPr lang="en-US" sz="4000" b="1" dirty="0">
                <a:solidFill>
                  <a:srgbClr val="333F70"/>
                </a:solidFill>
                <a:latin typeface="Times New Roman" pitchFamily="18" charset="0"/>
                <a:ea typeface="Unbounded Bold" pitchFamily="34" charset="-122"/>
                <a:cs typeface="Times New Roman" pitchFamily="18" charset="0"/>
              </a:rPr>
              <a:t>Database Design: Structured Data</a:t>
            </a:r>
            <a:endParaRPr lang="en-US" sz="4000" dirty="0">
              <a:latin typeface="Times New Roman" pitchFamily="18" charset="0"/>
              <a:cs typeface="Times New Roman" pitchFamily="18" charset="0"/>
            </a:endParaRPr>
          </a:p>
        </p:txBody>
      </p:sp>
      <p:sp>
        <p:nvSpPr>
          <p:cNvPr id="3" name="Text 1"/>
          <p:cNvSpPr/>
          <p:nvPr/>
        </p:nvSpPr>
        <p:spPr>
          <a:xfrm>
            <a:off x="508635" y="1217652"/>
            <a:ext cx="1816775" cy="227052"/>
          </a:xfrm>
          <a:prstGeom prst="rect">
            <a:avLst/>
          </a:prstGeom>
          <a:noFill/>
          <a:ln/>
        </p:spPr>
        <p:txBody>
          <a:bodyPr wrap="none" lIns="0" tIns="0" rIns="0" bIns="0" rtlCol="0" anchor="t"/>
          <a:lstStyle/>
          <a:p>
            <a:pPr marL="0" indent="0" algn="l">
              <a:lnSpc>
                <a:spcPts val="1750"/>
              </a:lnSpc>
              <a:buNone/>
            </a:pPr>
            <a:r>
              <a:rPr lang="en-US" sz="3200" b="1" dirty="0">
                <a:solidFill>
                  <a:srgbClr val="333F70"/>
                </a:solidFill>
                <a:latin typeface="Times New Roman" pitchFamily="18" charset="0"/>
                <a:ea typeface="Unbounded Bold" pitchFamily="34" charset="-122"/>
                <a:cs typeface="Times New Roman" pitchFamily="18" charset="0"/>
              </a:rPr>
              <a:t>User Table</a:t>
            </a:r>
            <a:endParaRPr lang="en-US" sz="3200" dirty="0">
              <a:latin typeface="Times New Roman" pitchFamily="18" charset="0"/>
              <a:cs typeface="Times New Roman" pitchFamily="18" charset="0"/>
            </a:endParaRPr>
          </a:p>
        </p:txBody>
      </p:sp>
      <p:sp>
        <p:nvSpPr>
          <p:cNvPr id="4" name="Text 2"/>
          <p:cNvSpPr/>
          <p:nvPr/>
        </p:nvSpPr>
        <p:spPr>
          <a:xfrm>
            <a:off x="508635" y="1589961"/>
            <a:ext cx="6629281" cy="232529"/>
          </a:xfrm>
          <a:prstGeom prst="rect">
            <a:avLst/>
          </a:prstGeom>
          <a:noFill/>
          <a:ln/>
        </p:spPr>
        <p:txBody>
          <a:bodyPr wrap="none" lIns="0" tIns="0" rIns="0" bIns="0" rtlCol="0" anchor="t"/>
          <a:lstStyle/>
          <a:p>
            <a:pPr marL="0" indent="0" algn="l">
              <a:lnSpc>
                <a:spcPts val="1800"/>
              </a:lnSpc>
              <a:buNone/>
            </a:pPr>
            <a:r>
              <a:rPr lang="en-US" sz="2400" b="1" dirty="0">
                <a:solidFill>
                  <a:srgbClr val="333F70"/>
                </a:solidFill>
                <a:latin typeface="Times New Roman" pitchFamily="18" charset="0"/>
                <a:ea typeface="Open Sans" pitchFamily="34" charset="-122"/>
                <a:cs typeface="Times New Roman" pitchFamily="18" charset="0"/>
              </a:rPr>
              <a:t>Stores user credentials and profile information.</a:t>
            </a:r>
            <a:endParaRPr lang="en-US" sz="2400" b="1" dirty="0">
              <a:latin typeface="Times New Roman" pitchFamily="18" charset="0"/>
              <a:cs typeface="Times New Roman" pitchFamily="18" charset="0"/>
            </a:endParaRPr>
          </a:p>
        </p:txBody>
      </p:sp>
      <p:sp>
        <p:nvSpPr>
          <p:cNvPr id="5" name="Text 3"/>
          <p:cNvSpPr/>
          <p:nvPr/>
        </p:nvSpPr>
        <p:spPr>
          <a:xfrm>
            <a:off x="508635" y="1953220"/>
            <a:ext cx="6629281" cy="232529"/>
          </a:xfrm>
          <a:prstGeom prst="rect">
            <a:avLst/>
          </a:prstGeom>
          <a:noFill/>
          <a:ln/>
        </p:spPr>
        <p:txBody>
          <a:bodyPr wrap="none" lIns="0" tIns="0" rIns="0" bIns="0" rtlCol="0" anchor="t"/>
          <a:lstStyle/>
          <a:p>
            <a:pPr marL="342900" indent="-342900" algn="l">
              <a:lnSpc>
                <a:spcPts val="1800"/>
              </a:lnSpc>
              <a:buSzPct val="100000"/>
              <a:buChar char="•"/>
            </a:pPr>
            <a:r>
              <a:rPr lang="en-US" sz="2400" b="1" dirty="0">
                <a:solidFill>
                  <a:srgbClr val="333F70"/>
                </a:solidFill>
                <a:latin typeface="Times New Roman" pitchFamily="18" charset="0"/>
                <a:ea typeface="Open Sans" pitchFamily="34" charset="-122"/>
                <a:cs typeface="Times New Roman" pitchFamily="18" charset="0"/>
              </a:rPr>
              <a:t>Name</a:t>
            </a:r>
            <a:endParaRPr lang="en-US" sz="2400" b="1" dirty="0">
              <a:latin typeface="Times New Roman" pitchFamily="18" charset="0"/>
              <a:cs typeface="Times New Roman" pitchFamily="18" charset="0"/>
            </a:endParaRPr>
          </a:p>
        </p:txBody>
      </p:sp>
      <p:sp>
        <p:nvSpPr>
          <p:cNvPr id="6" name="Text 4"/>
          <p:cNvSpPr/>
          <p:nvPr/>
        </p:nvSpPr>
        <p:spPr>
          <a:xfrm>
            <a:off x="508635" y="2236589"/>
            <a:ext cx="6629281" cy="232529"/>
          </a:xfrm>
          <a:prstGeom prst="rect">
            <a:avLst/>
          </a:prstGeom>
          <a:noFill/>
          <a:ln/>
        </p:spPr>
        <p:txBody>
          <a:bodyPr wrap="none" lIns="0" tIns="0" rIns="0" bIns="0" rtlCol="0" anchor="t"/>
          <a:lstStyle/>
          <a:p>
            <a:pPr marL="342900" indent="-342900" algn="l">
              <a:lnSpc>
                <a:spcPts val="1800"/>
              </a:lnSpc>
              <a:buSzPct val="100000"/>
              <a:buChar char="•"/>
            </a:pPr>
            <a:r>
              <a:rPr lang="en-US" sz="2400" b="1" dirty="0">
                <a:solidFill>
                  <a:srgbClr val="333F70"/>
                </a:solidFill>
                <a:latin typeface="Times New Roman" pitchFamily="18" charset="0"/>
                <a:ea typeface="Open Sans" pitchFamily="34" charset="-122"/>
                <a:cs typeface="Times New Roman" pitchFamily="18" charset="0"/>
              </a:rPr>
              <a:t>password</a:t>
            </a:r>
            <a:endParaRPr lang="en-US" sz="2400" b="1" dirty="0">
              <a:latin typeface="Times New Roman" pitchFamily="18" charset="0"/>
              <a:cs typeface="Times New Roman" pitchFamily="18" charset="0"/>
            </a:endParaRPr>
          </a:p>
        </p:txBody>
      </p:sp>
      <p:sp>
        <p:nvSpPr>
          <p:cNvPr id="7" name="Text 5"/>
          <p:cNvSpPr/>
          <p:nvPr/>
        </p:nvSpPr>
        <p:spPr>
          <a:xfrm>
            <a:off x="508635" y="2519958"/>
            <a:ext cx="6629281" cy="232529"/>
          </a:xfrm>
          <a:prstGeom prst="rect">
            <a:avLst/>
          </a:prstGeom>
          <a:noFill/>
          <a:ln/>
        </p:spPr>
        <p:txBody>
          <a:bodyPr wrap="none" lIns="0" tIns="0" rIns="0" bIns="0" rtlCol="0" anchor="t"/>
          <a:lstStyle/>
          <a:p>
            <a:pPr marL="342900" indent="-342900" algn="l">
              <a:lnSpc>
                <a:spcPts val="1800"/>
              </a:lnSpc>
              <a:buSzPct val="100000"/>
              <a:buChar char="•"/>
            </a:pPr>
            <a:r>
              <a:rPr lang="en-US" sz="2400" b="1" dirty="0">
                <a:solidFill>
                  <a:srgbClr val="333F70"/>
                </a:solidFill>
                <a:latin typeface="Times New Roman" pitchFamily="18" charset="0"/>
                <a:ea typeface="Open Sans" pitchFamily="34" charset="-122"/>
                <a:cs typeface="Times New Roman" pitchFamily="18" charset="0"/>
              </a:rPr>
              <a:t>gender</a:t>
            </a:r>
            <a:r>
              <a:rPr lang="en-US" sz="2400" dirty="0">
                <a:solidFill>
                  <a:srgbClr val="333F70"/>
                </a:solidFill>
                <a:latin typeface="Times New Roman" pitchFamily="18" charset="0"/>
                <a:ea typeface="Open Sans" pitchFamily="34" charset="-122"/>
                <a:cs typeface="Times New Roman" pitchFamily="18" charset="0"/>
              </a:rPr>
              <a:t> </a:t>
            </a:r>
            <a:endParaRPr lang="en-US" sz="2400" dirty="0">
              <a:latin typeface="Times New Roman" pitchFamily="18" charset="0"/>
              <a:cs typeface="Times New Roman" pitchFamily="18" charset="0"/>
            </a:endParaRPr>
          </a:p>
        </p:txBody>
      </p:sp>
      <p:sp>
        <p:nvSpPr>
          <p:cNvPr id="8" name="Text 6"/>
          <p:cNvSpPr/>
          <p:nvPr/>
        </p:nvSpPr>
        <p:spPr>
          <a:xfrm>
            <a:off x="508635" y="2803327"/>
            <a:ext cx="6629281" cy="232529"/>
          </a:xfrm>
          <a:prstGeom prst="rect">
            <a:avLst/>
          </a:prstGeom>
          <a:noFill/>
          <a:ln/>
        </p:spPr>
        <p:txBody>
          <a:bodyPr wrap="none" lIns="0" tIns="0" rIns="0" bIns="0" rtlCol="0" anchor="t"/>
          <a:lstStyle/>
          <a:p>
            <a:pPr marL="342900" indent="-342900" algn="l">
              <a:lnSpc>
                <a:spcPts val="1800"/>
              </a:lnSpc>
              <a:buSzPct val="100000"/>
              <a:buChar char="•"/>
            </a:pPr>
            <a:r>
              <a:rPr lang="en-US" sz="2400" b="1" dirty="0">
                <a:solidFill>
                  <a:srgbClr val="333F70"/>
                </a:solidFill>
                <a:latin typeface="Times New Roman" pitchFamily="18" charset="0"/>
                <a:ea typeface="Open Sans" pitchFamily="34" charset="-122"/>
                <a:cs typeface="Times New Roman" pitchFamily="18" charset="0"/>
              </a:rPr>
              <a:t>address</a:t>
            </a:r>
            <a:endParaRPr lang="en-US" sz="2400" b="1" dirty="0">
              <a:latin typeface="Times New Roman" pitchFamily="18" charset="0"/>
              <a:cs typeface="Times New Roman" pitchFamily="18" charset="0"/>
            </a:endParaRPr>
          </a:p>
        </p:txBody>
      </p:sp>
      <p:sp>
        <p:nvSpPr>
          <p:cNvPr id="9" name="Text 7"/>
          <p:cNvSpPr/>
          <p:nvPr/>
        </p:nvSpPr>
        <p:spPr>
          <a:xfrm>
            <a:off x="508635" y="3086695"/>
            <a:ext cx="6629281" cy="232529"/>
          </a:xfrm>
          <a:prstGeom prst="rect">
            <a:avLst/>
          </a:prstGeom>
          <a:noFill/>
          <a:ln/>
        </p:spPr>
        <p:txBody>
          <a:bodyPr wrap="none" lIns="0" tIns="0" rIns="0" bIns="0" rtlCol="0" anchor="t"/>
          <a:lstStyle/>
          <a:p>
            <a:pPr marL="342900" indent="-342900" algn="l">
              <a:lnSpc>
                <a:spcPts val="1800"/>
              </a:lnSpc>
              <a:buSzPct val="100000"/>
              <a:buChar char="•"/>
            </a:pPr>
            <a:r>
              <a:rPr lang="en-US" sz="2400" b="1" dirty="0">
                <a:solidFill>
                  <a:srgbClr val="333F70"/>
                </a:solidFill>
                <a:latin typeface="Times New Roman" pitchFamily="18" charset="0"/>
                <a:ea typeface="Open Sans" pitchFamily="34" charset="-122"/>
                <a:cs typeface="Times New Roman" pitchFamily="18" charset="0"/>
              </a:rPr>
              <a:t>email</a:t>
            </a:r>
            <a:endParaRPr lang="en-US" sz="2400" b="1" dirty="0">
              <a:latin typeface="Times New Roman" pitchFamily="18" charset="0"/>
              <a:cs typeface="Times New Roman" pitchFamily="18" charset="0"/>
            </a:endParaRPr>
          </a:p>
        </p:txBody>
      </p:sp>
      <p:sp>
        <p:nvSpPr>
          <p:cNvPr id="10" name="Text 8"/>
          <p:cNvSpPr/>
          <p:nvPr/>
        </p:nvSpPr>
        <p:spPr>
          <a:xfrm>
            <a:off x="508635" y="3370064"/>
            <a:ext cx="6629281" cy="232529"/>
          </a:xfrm>
          <a:prstGeom prst="rect">
            <a:avLst/>
          </a:prstGeom>
          <a:noFill/>
          <a:ln/>
        </p:spPr>
        <p:txBody>
          <a:bodyPr wrap="none" lIns="0" tIns="0" rIns="0" bIns="0" rtlCol="0" anchor="t"/>
          <a:lstStyle/>
          <a:p>
            <a:pPr marL="342900" indent="-342900" algn="l">
              <a:lnSpc>
                <a:spcPts val="1800"/>
              </a:lnSpc>
              <a:buSzPct val="100000"/>
              <a:buChar char="•"/>
            </a:pPr>
            <a:r>
              <a:rPr lang="en-US" sz="2400" b="1" dirty="0">
                <a:solidFill>
                  <a:srgbClr val="333F70"/>
                </a:solidFill>
                <a:latin typeface="Times New Roman" pitchFamily="18" charset="0"/>
                <a:ea typeface="Open Sans" pitchFamily="34" charset="-122"/>
                <a:cs typeface="Times New Roman" pitchFamily="18" charset="0"/>
              </a:rPr>
              <a:t>mobile</a:t>
            </a:r>
            <a:endParaRPr lang="en-US" sz="2400" b="1" dirty="0">
              <a:latin typeface="Times New Roman" pitchFamily="18" charset="0"/>
              <a:cs typeface="Times New Roman" pitchFamily="18" charset="0"/>
            </a:endParaRPr>
          </a:p>
        </p:txBody>
      </p:sp>
      <p:sp>
        <p:nvSpPr>
          <p:cNvPr id="11" name="Text 9"/>
          <p:cNvSpPr/>
          <p:nvPr/>
        </p:nvSpPr>
        <p:spPr>
          <a:xfrm>
            <a:off x="508635" y="3733324"/>
            <a:ext cx="6629281" cy="232529"/>
          </a:xfrm>
          <a:prstGeom prst="rect">
            <a:avLst/>
          </a:prstGeom>
          <a:noFill/>
          <a:ln/>
        </p:spPr>
        <p:txBody>
          <a:bodyPr wrap="none" lIns="0" tIns="0" rIns="0" bIns="0" rtlCol="0" anchor="t"/>
          <a:lstStyle/>
          <a:p>
            <a:pPr marL="0" indent="0" algn="l">
              <a:lnSpc>
                <a:spcPts val="1800"/>
              </a:lnSpc>
              <a:buNone/>
            </a:pPr>
            <a:endParaRPr lang="en-US" sz="2400" dirty="0">
              <a:latin typeface="Times New Roman" pitchFamily="18" charset="0"/>
              <a:cs typeface="Times New Roman" pitchFamily="18" charset="0"/>
            </a:endParaRPr>
          </a:p>
        </p:txBody>
      </p:sp>
      <p:sp>
        <p:nvSpPr>
          <p:cNvPr id="12" name="Text 10"/>
          <p:cNvSpPr/>
          <p:nvPr/>
        </p:nvSpPr>
        <p:spPr>
          <a:xfrm>
            <a:off x="7500104" y="1217652"/>
            <a:ext cx="1816775" cy="227052"/>
          </a:xfrm>
          <a:prstGeom prst="rect">
            <a:avLst/>
          </a:prstGeom>
          <a:noFill/>
          <a:ln/>
        </p:spPr>
        <p:txBody>
          <a:bodyPr wrap="none" lIns="0" tIns="0" rIns="0" bIns="0" rtlCol="0" anchor="t"/>
          <a:lstStyle/>
          <a:p>
            <a:pPr marL="0" indent="0" algn="l">
              <a:lnSpc>
                <a:spcPts val="1750"/>
              </a:lnSpc>
              <a:buNone/>
            </a:pPr>
            <a:r>
              <a:rPr lang="en-US" sz="3200" b="1" dirty="0" smtClean="0">
                <a:solidFill>
                  <a:srgbClr val="333F70"/>
                </a:solidFill>
                <a:latin typeface="Times New Roman" pitchFamily="18" charset="0"/>
                <a:ea typeface="Unbounded Bold" pitchFamily="34" charset="-122"/>
                <a:cs typeface="Times New Roman" pitchFamily="18" charset="0"/>
              </a:rPr>
              <a:t>Quiz’s</a:t>
            </a:r>
            <a:r>
              <a:rPr lang="en-US" sz="3200" b="1" dirty="0" smtClean="0">
                <a:solidFill>
                  <a:srgbClr val="333F70"/>
                </a:solidFill>
                <a:latin typeface="Times New Roman" pitchFamily="18" charset="0"/>
                <a:ea typeface="Unbounded Bold" pitchFamily="34" charset="-122"/>
                <a:cs typeface="Times New Roman" pitchFamily="18" charset="0"/>
              </a:rPr>
              <a:t> </a:t>
            </a:r>
            <a:r>
              <a:rPr lang="en-US" sz="3200" b="1" dirty="0">
                <a:solidFill>
                  <a:srgbClr val="333F70"/>
                </a:solidFill>
                <a:latin typeface="Times New Roman" pitchFamily="18" charset="0"/>
                <a:ea typeface="Unbounded Bold" pitchFamily="34" charset="-122"/>
                <a:cs typeface="Times New Roman" pitchFamily="18" charset="0"/>
              </a:rPr>
              <a:t>Table</a:t>
            </a:r>
            <a:endParaRPr lang="en-US" sz="3200" dirty="0">
              <a:latin typeface="Times New Roman" pitchFamily="18" charset="0"/>
              <a:cs typeface="Times New Roman" pitchFamily="18" charset="0"/>
            </a:endParaRPr>
          </a:p>
        </p:txBody>
      </p:sp>
      <p:sp>
        <p:nvSpPr>
          <p:cNvPr id="13" name="Text 11"/>
          <p:cNvSpPr/>
          <p:nvPr/>
        </p:nvSpPr>
        <p:spPr>
          <a:xfrm>
            <a:off x="7500104" y="1589961"/>
            <a:ext cx="6629281" cy="232529"/>
          </a:xfrm>
          <a:prstGeom prst="rect">
            <a:avLst/>
          </a:prstGeom>
          <a:noFill/>
          <a:ln/>
        </p:spPr>
        <p:txBody>
          <a:bodyPr wrap="none" lIns="0" tIns="0" rIns="0" bIns="0" rtlCol="0" anchor="t"/>
          <a:lstStyle/>
          <a:p>
            <a:pPr marL="0" indent="0" algn="l">
              <a:lnSpc>
                <a:spcPts val="1800"/>
              </a:lnSpc>
              <a:buNone/>
            </a:pPr>
            <a:r>
              <a:rPr lang="en-US" sz="2400" b="1" dirty="0">
                <a:solidFill>
                  <a:srgbClr val="333F70"/>
                </a:solidFill>
                <a:latin typeface="Times New Roman" pitchFamily="18" charset="0"/>
                <a:ea typeface="Open Sans" pitchFamily="34" charset="-122"/>
                <a:cs typeface="Times New Roman" pitchFamily="18" charset="0"/>
              </a:rPr>
              <a:t>Records quiz outcomes and career matches.</a:t>
            </a:r>
            <a:endParaRPr lang="en-US" sz="2400" b="1" dirty="0">
              <a:latin typeface="Times New Roman" pitchFamily="18" charset="0"/>
              <a:cs typeface="Times New Roman" pitchFamily="18" charset="0"/>
            </a:endParaRPr>
          </a:p>
        </p:txBody>
      </p:sp>
      <p:sp>
        <p:nvSpPr>
          <p:cNvPr id="14" name="Text 12"/>
          <p:cNvSpPr/>
          <p:nvPr/>
        </p:nvSpPr>
        <p:spPr>
          <a:xfrm>
            <a:off x="7500104" y="1953220"/>
            <a:ext cx="6629281" cy="232529"/>
          </a:xfrm>
          <a:prstGeom prst="rect">
            <a:avLst/>
          </a:prstGeom>
          <a:noFill/>
          <a:ln/>
        </p:spPr>
        <p:txBody>
          <a:bodyPr wrap="none" lIns="0" tIns="0" rIns="0" bIns="0" rtlCol="0" anchor="t"/>
          <a:lstStyle/>
          <a:p>
            <a:pPr marL="342900" indent="-342900" algn="l">
              <a:lnSpc>
                <a:spcPts val="1800"/>
              </a:lnSpc>
              <a:buSzPct val="100000"/>
              <a:buChar char="•"/>
            </a:pPr>
            <a:r>
              <a:rPr lang="en-US" sz="2400" b="1" dirty="0">
                <a:solidFill>
                  <a:srgbClr val="333F70"/>
                </a:solidFill>
                <a:latin typeface="Times New Roman" pitchFamily="18" charset="0"/>
                <a:ea typeface="Open Sans" pitchFamily="34" charset="-122"/>
                <a:cs typeface="Times New Roman" pitchFamily="18" charset="0"/>
              </a:rPr>
              <a:t>questions</a:t>
            </a:r>
            <a:endParaRPr lang="en-US" sz="2400" b="1" dirty="0">
              <a:latin typeface="Times New Roman" pitchFamily="18" charset="0"/>
              <a:cs typeface="Times New Roman" pitchFamily="18" charset="0"/>
            </a:endParaRPr>
          </a:p>
        </p:txBody>
      </p:sp>
      <p:sp>
        <p:nvSpPr>
          <p:cNvPr id="15" name="Text 13"/>
          <p:cNvSpPr/>
          <p:nvPr/>
        </p:nvSpPr>
        <p:spPr>
          <a:xfrm>
            <a:off x="7500104" y="2236589"/>
            <a:ext cx="6629281" cy="232529"/>
          </a:xfrm>
          <a:prstGeom prst="rect">
            <a:avLst/>
          </a:prstGeom>
          <a:noFill/>
          <a:ln/>
        </p:spPr>
        <p:txBody>
          <a:bodyPr wrap="none" lIns="0" tIns="0" rIns="0" bIns="0" rtlCol="0" anchor="t"/>
          <a:lstStyle/>
          <a:p>
            <a:pPr marL="342900" indent="-342900" algn="l">
              <a:lnSpc>
                <a:spcPts val="1800"/>
              </a:lnSpc>
              <a:buSzPct val="100000"/>
              <a:buChar char="•"/>
            </a:pPr>
            <a:r>
              <a:rPr lang="en-US" sz="2400" b="1" dirty="0">
                <a:solidFill>
                  <a:srgbClr val="333F70"/>
                </a:solidFill>
                <a:latin typeface="Times New Roman" pitchFamily="18" charset="0"/>
                <a:ea typeface="Open Sans" pitchFamily="34" charset="-122"/>
                <a:cs typeface="Times New Roman" pitchFamily="18" charset="0"/>
              </a:rPr>
              <a:t>Quiz Score</a:t>
            </a:r>
            <a:endParaRPr lang="en-US" sz="2400" b="1" dirty="0">
              <a:latin typeface="Times New Roman" pitchFamily="18" charset="0"/>
              <a:cs typeface="Times New Roman" pitchFamily="18" charset="0"/>
            </a:endParaRPr>
          </a:p>
        </p:txBody>
      </p:sp>
      <p:sp>
        <p:nvSpPr>
          <p:cNvPr id="16" name="Text 14"/>
          <p:cNvSpPr/>
          <p:nvPr/>
        </p:nvSpPr>
        <p:spPr>
          <a:xfrm>
            <a:off x="7500104" y="2519958"/>
            <a:ext cx="6629281" cy="232529"/>
          </a:xfrm>
          <a:prstGeom prst="rect">
            <a:avLst/>
          </a:prstGeom>
          <a:noFill/>
          <a:ln/>
        </p:spPr>
        <p:txBody>
          <a:bodyPr wrap="none" lIns="0" tIns="0" rIns="0" bIns="0" rtlCol="0" anchor="t"/>
          <a:lstStyle/>
          <a:p>
            <a:pPr marL="342900" indent="-342900" algn="l">
              <a:lnSpc>
                <a:spcPts val="1800"/>
              </a:lnSpc>
              <a:buSzPct val="100000"/>
              <a:buChar char="•"/>
            </a:pPr>
            <a:r>
              <a:rPr lang="en-US" sz="2400" b="1" dirty="0">
                <a:solidFill>
                  <a:srgbClr val="333F70"/>
                </a:solidFill>
                <a:latin typeface="Times New Roman" pitchFamily="18" charset="0"/>
                <a:ea typeface="Open Sans" pitchFamily="34" charset="-122"/>
                <a:cs typeface="Times New Roman" pitchFamily="18" charset="0"/>
              </a:rPr>
              <a:t>email(fk</a:t>
            </a:r>
            <a:r>
              <a:rPr lang="en-US" sz="2400" dirty="0">
                <a:solidFill>
                  <a:srgbClr val="333F70"/>
                </a:solidFill>
                <a:latin typeface="Times New Roman" pitchFamily="18" charset="0"/>
                <a:ea typeface="Open Sans" pitchFamily="34" charset="-122"/>
                <a:cs typeface="Times New Roman" pitchFamily="18" charset="0"/>
              </a:rPr>
              <a:t>)</a:t>
            </a:r>
            <a:endParaRPr lang="en-US" sz="2400" dirty="0">
              <a:latin typeface="Times New Roman" pitchFamily="18" charset="0"/>
              <a:cs typeface="Times New Roman" pitchFamily="18" charset="0"/>
            </a:endParaRPr>
          </a:p>
        </p:txBody>
      </p:sp>
      <p:pic>
        <p:nvPicPr>
          <p:cNvPr id="17" name="Image 0" descr="preencoded.png"/>
          <p:cNvPicPr>
            <a:picLocks noChangeAspect="1"/>
          </p:cNvPicPr>
          <p:nvPr/>
        </p:nvPicPr>
        <p:blipFill>
          <a:blip r:embed="rId3"/>
          <a:srcRect r="4587"/>
          <a:stretch>
            <a:fillRect/>
          </a:stretch>
        </p:blipFill>
        <p:spPr>
          <a:xfrm>
            <a:off x="283008" y="3733325"/>
            <a:ext cx="4197552" cy="3677840"/>
          </a:xfrm>
          <a:prstGeom prst="rect">
            <a:avLst/>
          </a:prstGeom>
        </p:spPr>
      </p:pic>
      <p:pic>
        <p:nvPicPr>
          <p:cNvPr id="18" name="Image 1" descr="preencoded.png"/>
          <p:cNvPicPr>
            <a:picLocks noChangeAspect="1"/>
          </p:cNvPicPr>
          <p:nvPr/>
        </p:nvPicPr>
        <p:blipFill>
          <a:blip r:embed="rId4"/>
          <a:stretch>
            <a:fillRect/>
          </a:stretch>
        </p:blipFill>
        <p:spPr>
          <a:xfrm>
            <a:off x="6749143" y="3319225"/>
            <a:ext cx="4680857" cy="3983474"/>
          </a:xfrm>
          <a:prstGeom prst="rect">
            <a:avLst/>
          </a:prstGeom>
        </p:spPr>
      </p:pic>
      <p:sp>
        <p:nvSpPr>
          <p:cNvPr id="19" name="Text 15"/>
          <p:cNvSpPr/>
          <p:nvPr/>
        </p:nvSpPr>
        <p:spPr>
          <a:xfrm>
            <a:off x="7500104" y="7466171"/>
            <a:ext cx="6629281" cy="232529"/>
          </a:xfrm>
          <a:prstGeom prst="rect">
            <a:avLst/>
          </a:prstGeom>
          <a:noFill/>
          <a:ln/>
        </p:spPr>
        <p:txBody>
          <a:bodyPr wrap="none" lIns="0" tIns="0" rIns="0" bIns="0" rtlCol="0" anchor="t"/>
          <a:lstStyle/>
          <a:p>
            <a:pPr marL="0" indent="0" algn="l">
              <a:lnSpc>
                <a:spcPts val="1800"/>
              </a:lnSpc>
              <a:buNone/>
            </a:pPr>
            <a:endParaRPr lang="en-US" sz="2400" dirty="0">
              <a:latin typeface="Times New Roman" pitchFamily="18" charset="0"/>
              <a:cs typeface="Times New Roman" pitchFamily="18" charset="0"/>
            </a:endParaRPr>
          </a:p>
        </p:txBody>
      </p:sp>
    </p:spTree>
  </p:cSld>
  <p:clrMapOvr>
    <a:masterClrMapping/>
  </p:clrMapOvr>
  <p:transition>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9509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Times New Roman" pitchFamily="18" charset="0"/>
                <a:ea typeface="Unbounded Bold" pitchFamily="34" charset="-122"/>
                <a:cs typeface="Times New Roman" pitchFamily="18" charset="0"/>
              </a:rPr>
              <a:t>Robust Security Features</a:t>
            </a:r>
            <a:endParaRPr lang="en-US" sz="4450" dirty="0">
              <a:latin typeface="Times New Roman" pitchFamily="18" charset="0"/>
              <a:cs typeface="Times New Roman" pitchFamily="18" charset="0"/>
            </a:endParaRPr>
          </a:p>
        </p:txBody>
      </p:sp>
      <p:pic>
        <p:nvPicPr>
          <p:cNvPr id="4" name="Image 1" descr="preencoded.png"/>
          <p:cNvPicPr>
            <a:picLocks noChangeAspect="1"/>
          </p:cNvPicPr>
          <p:nvPr/>
        </p:nvPicPr>
        <p:blipFill>
          <a:blip r:embed="rId4"/>
          <a:stretch>
            <a:fillRect/>
          </a:stretch>
        </p:blipFill>
        <p:spPr>
          <a:xfrm>
            <a:off x="793790" y="3452813"/>
            <a:ext cx="566976" cy="566976"/>
          </a:xfrm>
          <a:prstGeom prst="rect">
            <a:avLst/>
          </a:prstGeom>
        </p:spPr>
      </p:pic>
      <p:sp>
        <p:nvSpPr>
          <p:cNvPr id="5" name="Text 1"/>
          <p:cNvSpPr/>
          <p:nvPr/>
        </p:nvSpPr>
        <p:spPr>
          <a:xfrm>
            <a:off x="793790" y="4019789"/>
            <a:ext cx="3299745" cy="1062990"/>
          </a:xfrm>
          <a:prstGeom prst="rect">
            <a:avLst/>
          </a:prstGeom>
          <a:noFill/>
          <a:ln/>
        </p:spPr>
        <p:txBody>
          <a:bodyPr wrap="square" lIns="0" tIns="0" rIns="0" bIns="0" rtlCol="0" anchor="t"/>
          <a:lstStyle/>
          <a:p>
            <a:pPr marL="0" indent="0" algn="l">
              <a:lnSpc>
                <a:spcPts val="2750"/>
              </a:lnSpc>
              <a:buNone/>
            </a:pPr>
            <a:r>
              <a:rPr lang="en-US" sz="3200" b="1" dirty="0">
                <a:solidFill>
                  <a:srgbClr val="333F70"/>
                </a:solidFill>
                <a:latin typeface="Times New Roman" pitchFamily="18" charset="0"/>
                <a:ea typeface="Unbounded Bold" pitchFamily="34" charset="-122"/>
                <a:cs typeface="Times New Roman" pitchFamily="18" charset="0"/>
              </a:rPr>
              <a:t>User Authentication</a:t>
            </a:r>
            <a:endParaRPr lang="en-US" sz="3200" dirty="0">
              <a:latin typeface="Times New Roman" pitchFamily="18" charset="0"/>
              <a:cs typeface="Times New Roman" pitchFamily="18" charset="0"/>
            </a:endParaRPr>
          </a:p>
        </p:txBody>
      </p:sp>
      <p:sp>
        <p:nvSpPr>
          <p:cNvPr id="6" name="Text 2"/>
          <p:cNvSpPr/>
          <p:nvPr/>
        </p:nvSpPr>
        <p:spPr>
          <a:xfrm>
            <a:off x="793790" y="4955262"/>
            <a:ext cx="2991132" cy="2058995"/>
          </a:xfrm>
          <a:prstGeom prst="rect">
            <a:avLst/>
          </a:prstGeom>
          <a:noFill/>
          <a:ln/>
        </p:spPr>
        <p:txBody>
          <a:bodyPr wrap="square" lIns="0" tIns="0" rIns="0" bIns="0" rtlCol="0" anchor="t"/>
          <a:lstStyle/>
          <a:p>
            <a:pPr marL="0" indent="0" algn="l">
              <a:lnSpc>
                <a:spcPts val="2850"/>
              </a:lnSpc>
              <a:buNone/>
            </a:pPr>
            <a:r>
              <a:rPr lang="en-US" sz="2800" dirty="0" smtClean="0">
                <a:solidFill>
                  <a:srgbClr val="333F70"/>
                </a:solidFill>
                <a:latin typeface="Times New Roman" pitchFamily="18" charset="0"/>
                <a:ea typeface="Open Sans" pitchFamily="34" charset="-122"/>
                <a:cs typeface="Times New Roman" pitchFamily="18" charset="0"/>
              </a:rPr>
              <a:t>Does not allow user to login unless admin approves the entry </a:t>
            </a:r>
            <a:endParaRPr lang="en-US" sz="2800" dirty="0">
              <a:latin typeface="Times New Roman" pitchFamily="18" charset="0"/>
              <a:cs typeface="Times New Roman" pitchFamily="18" charset="0"/>
            </a:endParaRPr>
          </a:p>
        </p:txBody>
      </p:sp>
      <p:sp>
        <p:nvSpPr>
          <p:cNvPr id="8" name="Text 3"/>
          <p:cNvSpPr/>
          <p:nvPr/>
        </p:nvSpPr>
        <p:spPr>
          <a:xfrm>
            <a:off x="3407093" y="4246602"/>
            <a:ext cx="2329815" cy="708660"/>
          </a:xfrm>
          <a:prstGeom prst="rect">
            <a:avLst/>
          </a:prstGeom>
          <a:noFill/>
          <a:ln/>
        </p:spPr>
        <p:txBody>
          <a:bodyPr wrap="square" lIns="0" tIns="0" rIns="0" bIns="0" rtlCol="0" anchor="t"/>
          <a:lstStyle/>
          <a:p>
            <a:pPr marL="0" indent="0" algn="l">
              <a:lnSpc>
                <a:spcPts val="2750"/>
              </a:lnSpc>
              <a:buNone/>
            </a:pPr>
            <a:endParaRPr lang="en-US" sz="2200" dirty="0">
              <a:latin typeface="Times New Roman" pitchFamily="18" charset="0"/>
              <a:cs typeface="Times New Roman" pitchFamily="18" charset="0"/>
            </a:endParaRPr>
          </a:p>
        </p:txBody>
      </p:sp>
      <p:sp>
        <p:nvSpPr>
          <p:cNvPr id="9" name="Text 4"/>
          <p:cNvSpPr/>
          <p:nvPr/>
        </p:nvSpPr>
        <p:spPr>
          <a:xfrm>
            <a:off x="3407093" y="5091351"/>
            <a:ext cx="2329815" cy="1088708"/>
          </a:xfrm>
          <a:prstGeom prst="rect">
            <a:avLst/>
          </a:prstGeom>
          <a:noFill/>
          <a:ln/>
        </p:spPr>
        <p:txBody>
          <a:bodyPr wrap="square" lIns="0" tIns="0" rIns="0" bIns="0" rtlCol="0" anchor="t"/>
          <a:lstStyle/>
          <a:p>
            <a:pPr marL="0" indent="0" algn="l">
              <a:lnSpc>
                <a:spcPts val="2850"/>
              </a:lnSpc>
              <a:buNone/>
            </a:pPr>
            <a:r>
              <a:rPr lang="en-US" sz="1750" dirty="0" smtClean="0">
                <a:solidFill>
                  <a:srgbClr val="333F70"/>
                </a:solidFill>
                <a:latin typeface="Times New Roman" pitchFamily="18" charset="0"/>
                <a:ea typeface="Open Sans" pitchFamily="34" charset="-122"/>
                <a:cs typeface="Times New Roman" pitchFamily="18" charset="0"/>
              </a:rPr>
              <a:t>\</a:t>
            </a:r>
            <a:endParaRPr lang="en-US" sz="1750" dirty="0">
              <a:latin typeface="Times New Roman" pitchFamily="18" charset="0"/>
              <a:cs typeface="Times New Roman" pitchFamily="18" charset="0"/>
            </a:endParaRPr>
          </a:p>
        </p:txBody>
      </p:sp>
      <p:pic>
        <p:nvPicPr>
          <p:cNvPr id="10" name="Image 3" descr="preencoded.png"/>
          <p:cNvPicPr>
            <a:picLocks noChangeAspect="1"/>
          </p:cNvPicPr>
          <p:nvPr/>
        </p:nvPicPr>
        <p:blipFill>
          <a:blip r:embed="rId5"/>
          <a:stretch>
            <a:fillRect/>
          </a:stretch>
        </p:blipFill>
        <p:spPr>
          <a:xfrm>
            <a:off x="6020395" y="3452813"/>
            <a:ext cx="566976" cy="566976"/>
          </a:xfrm>
          <a:prstGeom prst="rect">
            <a:avLst/>
          </a:prstGeom>
        </p:spPr>
      </p:pic>
      <p:sp>
        <p:nvSpPr>
          <p:cNvPr id="11" name="Text 5"/>
          <p:cNvSpPr/>
          <p:nvPr/>
        </p:nvSpPr>
        <p:spPr>
          <a:xfrm>
            <a:off x="5736909" y="4019789"/>
            <a:ext cx="2613302" cy="935473"/>
          </a:xfrm>
          <a:prstGeom prst="rect">
            <a:avLst/>
          </a:prstGeom>
          <a:noFill/>
          <a:ln/>
        </p:spPr>
        <p:txBody>
          <a:bodyPr wrap="square" lIns="0" tIns="0" rIns="0" bIns="0" rtlCol="0" anchor="t"/>
          <a:lstStyle/>
          <a:p>
            <a:pPr marL="0" indent="0" algn="l">
              <a:lnSpc>
                <a:spcPts val="2750"/>
              </a:lnSpc>
              <a:buNone/>
            </a:pPr>
            <a:r>
              <a:rPr lang="en-US" sz="3200" b="1" dirty="0">
                <a:solidFill>
                  <a:srgbClr val="333F70"/>
                </a:solidFill>
                <a:latin typeface="Times New Roman" pitchFamily="18" charset="0"/>
                <a:ea typeface="Unbounded Bold" pitchFamily="34" charset="-122"/>
                <a:cs typeface="Times New Roman" pitchFamily="18" charset="0"/>
              </a:rPr>
              <a:t>Input Validation</a:t>
            </a:r>
            <a:endParaRPr lang="en-US" sz="3200" dirty="0">
              <a:latin typeface="Times New Roman" pitchFamily="18" charset="0"/>
              <a:cs typeface="Times New Roman" pitchFamily="18" charset="0"/>
            </a:endParaRPr>
          </a:p>
        </p:txBody>
      </p:sp>
      <p:sp>
        <p:nvSpPr>
          <p:cNvPr id="12" name="Text 6"/>
          <p:cNvSpPr/>
          <p:nvPr/>
        </p:nvSpPr>
        <p:spPr>
          <a:xfrm>
            <a:off x="5736909" y="4955261"/>
            <a:ext cx="2613302" cy="1224797"/>
          </a:xfrm>
          <a:prstGeom prst="rect">
            <a:avLst/>
          </a:prstGeom>
          <a:noFill/>
          <a:ln/>
        </p:spPr>
        <p:txBody>
          <a:bodyPr wrap="square" lIns="0" tIns="0" rIns="0" bIns="0" rtlCol="0" anchor="t"/>
          <a:lstStyle/>
          <a:p>
            <a:pPr marL="0" indent="0" algn="l">
              <a:lnSpc>
                <a:spcPts val="2850"/>
              </a:lnSpc>
              <a:buNone/>
            </a:pPr>
            <a:r>
              <a:rPr lang="en-US" sz="2800" dirty="0" smtClean="0">
                <a:latin typeface="Times New Roman" pitchFamily="18" charset="0"/>
                <a:cs typeface="Times New Roman" pitchFamily="18" charset="0"/>
              </a:rPr>
              <a:t>Maps user email to correct password and checks for validation</a:t>
            </a:r>
            <a:endParaRPr lang="en-US" sz="2800" dirty="0">
              <a:latin typeface="Times New Roman" pitchFamily="18" charset="0"/>
              <a:cs typeface="Times New Roman" pitchFamily="18" charset="0"/>
            </a:endParaRPr>
          </a:p>
        </p:txBody>
      </p:sp>
    </p:spTree>
  </p:cSld>
  <p:clrMapOvr>
    <a:masterClrMapping/>
  </p:clrMapOvr>
  <p:transition>
    <p:cover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8971" y="664029"/>
            <a:ext cx="4789715" cy="923330"/>
          </a:xfrm>
          <a:prstGeom prst="rect">
            <a:avLst/>
          </a:prstGeom>
          <a:noFill/>
        </p:spPr>
        <p:txBody>
          <a:bodyPr wrap="square" rtlCol="0">
            <a:spAutoFit/>
          </a:bodyPr>
          <a:lstStyle/>
          <a:p>
            <a:r>
              <a:rPr lang="en-US" sz="5400" dirty="0" smtClean="0">
                <a:solidFill>
                  <a:schemeClr val="tx2"/>
                </a:solidFill>
                <a:latin typeface="Times New Roman" pitchFamily="18" charset="0"/>
                <a:cs typeface="Times New Roman" pitchFamily="18" charset="0"/>
              </a:rPr>
              <a:t>APPLICATION</a:t>
            </a:r>
            <a:endParaRPr lang="en-US" sz="5400" dirty="0">
              <a:solidFill>
                <a:schemeClr val="tx2"/>
              </a:solidFill>
              <a:latin typeface="Times New Roman" pitchFamily="18" charset="0"/>
              <a:cs typeface="Times New Roman" pitchFamily="18" charset="0"/>
            </a:endParaRPr>
          </a:p>
        </p:txBody>
      </p:sp>
      <p:sp>
        <p:nvSpPr>
          <p:cNvPr id="3" name="TextBox 2"/>
          <p:cNvSpPr txBox="1"/>
          <p:nvPr/>
        </p:nvSpPr>
        <p:spPr>
          <a:xfrm>
            <a:off x="794656" y="1587359"/>
            <a:ext cx="11560629" cy="5262979"/>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1. 🎓 </a:t>
            </a:r>
            <a:r>
              <a:rPr lang="en-US" sz="2400" b="1" dirty="0" smtClean="0">
                <a:solidFill>
                  <a:schemeClr val="accent5">
                    <a:lumMod val="75000"/>
                  </a:schemeClr>
                </a:solidFill>
                <a:latin typeface="Times New Roman" pitchFamily="18" charset="0"/>
                <a:cs typeface="Times New Roman" pitchFamily="18" charset="0"/>
              </a:rPr>
              <a:t>Student Career Planning</a:t>
            </a:r>
          </a:p>
          <a:p>
            <a:r>
              <a:rPr lang="en-US" sz="2400" dirty="0" smtClean="0">
                <a:latin typeface="Times New Roman" pitchFamily="18" charset="0"/>
                <a:cs typeface="Times New Roman" pitchFamily="18" charset="0"/>
              </a:rPr>
              <a:t>    Helps </a:t>
            </a:r>
            <a:r>
              <a:rPr lang="en-US" sz="2400" b="1" dirty="0" smtClean="0">
                <a:latin typeface="Times New Roman" pitchFamily="18" charset="0"/>
                <a:cs typeface="Times New Roman" pitchFamily="18" charset="0"/>
              </a:rPr>
              <a:t>10th, Inter, and UG students</a:t>
            </a:r>
            <a:r>
              <a:rPr lang="en-US" sz="2400" dirty="0" smtClean="0">
                <a:latin typeface="Times New Roman" pitchFamily="18" charset="0"/>
                <a:cs typeface="Times New Roman" pitchFamily="18" charset="0"/>
              </a:rPr>
              <a:t> choose suitable career paths based on their interests             </a:t>
            </a:r>
          </a:p>
          <a:p>
            <a:r>
              <a:rPr lang="en-US" sz="2400" dirty="0" smtClean="0">
                <a:latin typeface="Times New Roman" pitchFamily="18" charset="0"/>
                <a:cs typeface="Times New Roman" pitchFamily="18" charset="0"/>
              </a:rPr>
              <a:t>    and strengths.</a:t>
            </a:r>
          </a:p>
          <a:p>
            <a:r>
              <a:rPr lang="en-US" sz="2400" b="1" dirty="0" smtClean="0">
                <a:latin typeface="Times New Roman" pitchFamily="18" charset="0"/>
                <a:cs typeface="Times New Roman" pitchFamily="18" charset="0"/>
              </a:rPr>
              <a:t>2. 🏫 </a:t>
            </a:r>
            <a:r>
              <a:rPr lang="en-US" sz="2400" b="1" dirty="0" smtClean="0">
                <a:solidFill>
                  <a:schemeClr val="accent5">
                    <a:lumMod val="75000"/>
                  </a:schemeClr>
                </a:solidFill>
                <a:latin typeface="Times New Roman" pitchFamily="18" charset="0"/>
                <a:cs typeface="Times New Roman" pitchFamily="18" charset="0"/>
              </a:rPr>
              <a:t>Used in Schools &amp; Colleges</a:t>
            </a:r>
          </a:p>
          <a:p>
            <a:r>
              <a:rPr lang="en-US" sz="2400" dirty="0" smtClean="0">
                <a:latin typeface="Times New Roman" pitchFamily="18" charset="0"/>
                <a:cs typeface="Times New Roman" pitchFamily="18" charset="0"/>
              </a:rPr>
              <a:t>    Can be implemented in educational institutions to assist </a:t>
            </a:r>
            <a:r>
              <a:rPr lang="en-US" sz="2400" b="1" dirty="0" smtClean="0">
                <a:latin typeface="Times New Roman" pitchFamily="18" charset="0"/>
                <a:cs typeface="Times New Roman" pitchFamily="18" charset="0"/>
              </a:rPr>
              <a:t>career counselors</a:t>
            </a:r>
            <a:r>
              <a:rPr lang="en-US" sz="2400" dirty="0" smtClean="0">
                <a:latin typeface="Times New Roman" pitchFamily="18" charset="0"/>
                <a:cs typeface="Times New Roman" pitchFamily="18" charset="0"/>
              </a:rPr>
              <a:t> and guide                                       students effectively.</a:t>
            </a:r>
          </a:p>
          <a:p>
            <a:r>
              <a:rPr lang="en-US" sz="2400" b="1" dirty="0" smtClean="0">
                <a:latin typeface="Times New Roman" pitchFamily="18" charset="0"/>
                <a:cs typeface="Times New Roman" pitchFamily="18" charset="0"/>
              </a:rPr>
              <a:t>3. 🌐 </a:t>
            </a:r>
            <a:r>
              <a:rPr lang="en-US" sz="2400" b="1" dirty="0" smtClean="0">
                <a:solidFill>
                  <a:schemeClr val="accent5">
                    <a:lumMod val="75000"/>
                  </a:schemeClr>
                </a:solidFill>
                <a:latin typeface="Times New Roman" pitchFamily="18" charset="0"/>
                <a:cs typeface="Times New Roman" pitchFamily="18" charset="0"/>
              </a:rPr>
              <a:t>Online Career Guidance Platform</a:t>
            </a:r>
          </a:p>
          <a:p>
            <a:r>
              <a:rPr lang="en-US" sz="2400" dirty="0" smtClean="0">
                <a:latin typeface="Times New Roman" pitchFamily="18" charset="0"/>
                <a:cs typeface="Times New Roman" pitchFamily="18" charset="0"/>
              </a:rPr>
              <a:t>    Works as a </a:t>
            </a:r>
            <a:r>
              <a:rPr lang="en-US" sz="2400" b="1" dirty="0" smtClean="0">
                <a:latin typeface="Times New Roman" pitchFamily="18" charset="0"/>
                <a:cs typeface="Times New Roman" pitchFamily="18" charset="0"/>
              </a:rPr>
              <a:t>web-based tool</a:t>
            </a:r>
            <a:r>
              <a:rPr lang="en-US" sz="2400" dirty="0" smtClean="0">
                <a:latin typeface="Times New Roman" pitchFamily="18" charset="0"/>
                <a:cs typeface="Times New Roman" pitchFamily="18" charset="0"/>
              </a:rPr>
              <a:t> for students to access career suggestions anytime, anywhere.</a:t>
            </a:r>
          </a:p>
          <a:p>
            <a:r>
              <a:rPr lang="en-US" sz="2400" b="1" dirty="0" smtClean="0">
                <a:latin typeface="Times New Roman" pitchFamily="18" charset="0"/>
                <a:cs typeface="Times New Roman" pitchFamily="18" charset="0"/>
              </a:rPr>
              <a:t>4. 👨‍👩‍👧 </a:t>
            </a:r>
            <a:r>
              <a:rPr lang="en-US" sz="2400" b="1" dirty="0" smtClean="0">
                <a:solidFill>
                  <a:schemeClr val="accent5">
                    <a:lumMod val="75000"/>
                  </a:schemeClr>
                </a:solidFill>
                <a:latin typeface="Times New Roman" pitchFamily="18" charset="0"/>
                <a:cs typeface="Times New Roman" pitchFamily="18" charset="0"/>
              </a:rPr>
              <a:t>Parental Support Tool</a:t>
            </a:r>
          </a:p>
          <a:p>
            <a:r>
              <a:rPr lang="en-US" sz="2400" dirty="0" smtClean="0">
                <a:latin typeface="Times New Roman" pitchFamily="18" charset="0"/>
                <a:cs typeface="Times New Roman" pitchFamily="18" charset="0"/>
              </a:rPr>
              <a:t>     Assists parents in understanding their child’s interests to make </a:t>
            </a:r>
            <a:r>
              <a:rPr lang="en-US" sz="2400" b="1" dirty="0" smtClean="0">
                <a:latin typeface="Times New Roman" pitchFamily="18" charset="0"/>
                <a:cs typeface="Times New Roman" pitchFamily="18" charset="0"/>
              </a:rPr>
              <a:t>better academic and        career decisions</a:t>
            </a:r>
            <a:r>
              <a:rPr lang="en-US" sz="2400" dirty="0" smtClean="0">
                <a:latin typeface="Times New Roman" pitchFamily="18" charset="0"/>
                <a:cs typeface="Times New Roman" pitchFamily="18" charset="0"/>
              </a:rPr>
              <a:t>.</a:t>
            </a:r>
          </a:p>
          <a:p>
            <a:r>
              <a:rPr lang="en-US" sz="2400" b="1" dirty="0" smtClean="0">
                <a:latin typeface="Times New Roman" pitchFamily="18" charset="0"/>
                <a:cs typeface="Times New Roman" pitchFamily="18" charset="0"/>
              </a:rPr>
              <a:t>5. 📊 </a:t>
            </a:r>
            <a:r>
              <a:rPr lang="en-US" sz="2400" b="1" dirty="0" smtClean="0">
                <a:solidFill>
                  <a:schemeClr val="accent5">
                    <a:lumMod val="75000"/>
                  </a:schemeClr>
                </a:solidFill>
                <a:latin typeface="Times New Roman" pitchFamily="18" charset="0"/>
                <a:cs typeface="Times New Roman" pitchFamily="18" charset="0"/>
              </a:rPr>
              <a:t>Data-Driven Counseling</a:t>
            </a:r>
          </a:p>
          <a:p>
            <a:r>
              <a:rPr lang="en-US" sz="2400" dirty="0" smtClean="0">
                <a:latin typeface="Times New Roman" pitchFamily="18" charset="0"/>
                <a:cs typeface="Times New Roman" pitchFamily="18" charset="0"/>
              </a:rPr>
              <a:t>    Generates reports and results from quiz responses for </a:t>
            </a:r>
            <a:r>
              <a:rPr lang="en-US" sz="2400" b="1" dirty="0" smtClean="0">
                <a:latin typeface="Times New Roman" pitchFamily="18" charset="0"/>
                <a:cs typeface="Times New Roman" pitchFamily="18" charset="0"/>
              </a:rPr>
              <a:t>personalized career guidance</a:t>
            </a:r>
            <a:r>
              <a:rPr lang="en-US" sz="2400"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511970" y="195804"/>
            <a:ext cx="7409726" cy="8414796"/>
            <a:chOff x="7511970" y="-185196"/>
            <a:chExt cx="7409726" cy="8414796"/>
          </a:xfrm>
          <a:blipFill>
            <a:blip r:embed="rId2"/>
            <a:stretch>
              <a:fillRect l="3000" t="4000"/>
            </a:stretch>
          </a:blipFill>
        </p:grpSpPr>
        <p:grpSp>
          <p:nvGrpSpPr>
            <p:cNvPr id="10" name="Group 9"/>
            <p:cNvGrpSpPr/>
            <p:nvPr/>
          </p:nvGrpSpPr>
          <p:grpSpPr>
            <a:xfrm>
              <a:off x="7511970" y="-185196"/>
              <a:ext cx="5127585" cy="8414796"/>
              <a:chOff x="9502815" y="-1"/>
              <a:chExt cx="5127585" cy="8414796"/>
            </a:xfrm>
            <a:grpFill/>
          </p:grpSpPr>
          <p:sp>
            <p:nvSpPr>
              <p:cNvPr id="2" name="Hexagon 1"/>
              <p:cNvSpPr/>
              <p:nvPr/>
            </p:nvSpPr>
            <p:spPr>
              <a:xfrm>
                <a:off x="9502815" y="-1"/>
                <a:ext cx="2777924" cy="2314937"/>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p:cNvSpPr/>
              <p:nvPr/>
            </p:nvSpPr>
            <p:spPr>
              <a:xfrm>
                <a:off x="11852476" y="1309866"/>
                <a:ext cx="2777924" cy="231493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p:cNvSpPr/>
              <p:nvPr/>
            </p:nvSpPr>
            <p:spPr>
              <a:xfrm>
                <a:off x="9502815" y="2499234"/>
                <a:ext cx="2777924" cy="231493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p:cNvSpPr/>
              <p:nvPr/>
            </p:nvSpPr>
            <p:spPr>
              <a:xfrm>
                <a:off x="11852476" y="3624803"/>
                <a:ext cx="2777924" cy="231493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p:cNvSpPr/>
              <p:nvPr/>
            </p:nvSpPr>
            <p:spPr>
              <a:xfrm>
                <a:off x="9502815" y="4942390"/>
                <a:ext cx="2777924" cy="231493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11852476" y="6099858"/>
                <a:ext cx="2777924" cy="231493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Hexagon 10"/>
            <p:cNvSpPr/>
            <p:nvPr/>
          </p:nvSpPr>
          <p:spPr>
            <a:xfrm>
              <a:off x="12143772" y="2282140"/>
              <a:ext cx="2777924" cy="231493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12143772" y="4757194"/>
              <a:ext cx="2777924" cy="231493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p:cNvSpPr/>
            <p:nvPr/>
          </p:nvSpPr>
          <p:spPr>
            <a:xfrm>
              <a:off x="12143772" y="-185196"/>
              <a:ext cx="2777924" cy="231493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a:off x="1" y="1850570"/>
            <a:ext cx="7293428" cy="2416630"/>
          </a:xfrm>
          <a:prstGeom prst="rect">
            <a:avLst/>
          </a:prstGeom>
          <a:noFill/>
          <a:effectLst>
            <a:outerShdw blurRad="50800" dist="38100" algn="l" rotWithShape="0">
              <a:prstClr val="black">
                <a:alpha val="40000"/>
              </a:prstClr>
            </a:outerShdw>
          </a:effectLst>
        </p:spPr>
        <p:txBody>
          <a:bodyPr wrap="square" lIns="91440" tIns="45720" rIns="91440" bIns="45720">
            <a:prstTxWarp prst="textDeflate">
              <a:avLst/>
            </a:prstTxWarp>
            <a:spAutoFit/>
          </a:bodyPr>
          <a:lstStyle/>
          <a:p>
            <a:pPr algn="ctr"/>
            <a:r>
              <a:rPr lang="en-US" sz="5400" b="1" spc="50" dirty="0" smtClean="0">
                <a:ln w="12700" cmpd="sng">
                  <a:solidFill>
                    <a:schemeClr val="accent6">
                      <a:satMod val="120000"/>
                      <a:shade val="80000"/>
                    </a:schemeClr>
                  </a:solidFill>
                  <a:prstDash val="solid"/>
                </a:ln>
                <a:solidFill>
                  <a:schemeClr val="accent6">
                    <a:tint val="1000"/>
                  </a:schemeClr>
                </a:solidFill>
                <a:effectLst>
                  <a:glow rad="63500">
                    <a:schemeClr val="accent1">
                      <a:satMod val="175000"/>
                      <a:alpha val="40000"/>
                    </a:schemeClr>
                  </a:glow>
                  <a:reflection blurRad="6350" stA="55000" endA="50" endPos="85000" dist="60007" dir="5400000" sy="-100000" algn="bl" rotWithShape="0"/>
                </a:effectLst>
              </a:rPr>
              <a:t>CAREER CRAFTS</a:t>
            </a:r>
            <a:endParaRPr lang="en-US" sz="5400" b="1" spc="50" dirty="0">
              <a:ln w="12700" cmpd="sng">
                <a:solidFill>
                  <a:schemeClr val="accent6">
                    <a:satMod val="120000"/>
                    <a:shade val="80000"/>
                  </a:schemeClr>
                </a:solidFill>
                <a:prstDash val="solid"/>
              </a:ln>
              <a:solidFill>
                <a:schemeClr val="accent6">
                  <a:tint val="1000"/>
                </a:schemeClr>
              </a:solidFill>
              <a:effectLst>
                <a:glow rad="63500">
                  <a:schemeClr val="accent1">
                    <a:satMod val="175000"/>
                    <a:alpha val="40000"/>
                  </a:schemeClr>
                </a:glow>
                <a:reflection blurRad="6350" stA="55000" endA="50" endPos="85000" dist="60007" dir="5400000" sy="-100000" algn="bl" rotWithShape="0"/>
              </a:effectLst>
            </a:endParaRPr>
          </a:p>
        </p:txBody>
      </p:sp>
    </p:spTree>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110645" y="1207532"/>
            <a:ext cx="7895511" cy="460176"/>
          </a:xfrm>
          <a:prstGeom prst="rect">
            <a:avLst/>
          </a:prstGeom>
          <a:noFill/>
          <a:ln/>
        </p:spPr>
        <p:txBody>
          <a:bodyPr wrap="square" lIns="0" tIns="0" rIns="0" bIns="0" rtlCol="0" anchor="t"/>
          <a:lstStyle/>
          <a:p>
            <a:pPr marL="0" indent="0" algn="l">
              <a:lnSpc>
                <a:spcPts val="4350"/>
              </a:lnSpc>
              <a:buNone/>
            </a:pPr>
            <a:endParaRPr lang="en-US" sz="3500" dirty="0">
              <a:latin typeface="Times New Roman" pitchFamily="18" charset="0"/>
              <a:cs typeface="Times New Roman" pitchFamily="18" charset="0"/>
            </a:endParaRPr>
          </a:p>
        </p:txBody>
      </p:sp>
      <p:sp>
        <p:nvSpPr>
          <p:cNvPr id="4" name="Shape 1"/>
          <p:cNvSpPr/>
          <p:nvPr/>
        </p:nvSpPr>
        <p:spPr>
          <a:xfrm>
            <a:off x="7590949" y="1935242"/>
            <a:ext cx="986909" cy="1368504"/>
          </a:xfrm>
          <a:prstGeom prst="roundRect">
            <a:avLst>
              <a:gd name="adj" fmla="val 7592"/>
            </a:avLst>
          </a:prstGeom>
          <a:solidFill>
            <a:srgbClr val="D6F5EE"/>
          </a:solidFill>
          <a:ln w="7620">
            <a:solidFill>
              <a:srgbClr val="BCDBD4"/>
            </a:solidFill>
            <a:prstDash val="solid"/>
          </a:ln>
        </p:spPr>
      </p:sp>
      <p:sp>
        <p:nvSpPr>
          <p:cNvPr id="5" name="Text 2"/>
          <p:cNvSpPr/>
          <p:nvPr/>
        </p:nvSpPr>
        <p:spPr>
          <a:xfrm>
            <a:off x="7958971" y="2462689"/>
            <a:ext cx="250746" cy="313492"/>
          </a:xfrm>
          <a:prstGeom prst="rect">
            <a:avLst/>
          </a:prstGeom>
          <a:noFill/>
          <a:ln/>
        </p:spPr>
        <p:txBody>
          <a:bodyPr wrap="none" lIns="0" tIns="0" rIns="0" bIns="0" rtlCol="0" anchor="t"/>
          <a:lstStyle/>
          <a:p>
            <a:pPr marL="0" indent="0" algn="ctr">
              <a:lnSpc>
                <a:spcPts val="3150"/>
              </a:lnSpc>
              <a:buNone/>
            </a:pPr>
            <a:r>
              <a:rPr lang="en-US" sz="1950" b="1" dirty="0">
                <a:solidFill>
                  <a:srgbClr val="333F70"/>
                </a:solidFill>
                <a:latin typeface="Times New Roman" pitchFamily="18" charset="0"/>
                <a:ea typeface="Unbounded Bold" pitchFamily="34" charset="-122"/>
                <a:cs typeface="Times New Roman" pitchFamily="18" charset="0"/>
              </a:rPr>
              <a:t>1</a:t>
            </a:r>
            <a:endParaRPr lang="en-US" sz="1950" dirty="0">
              <a:latin typeface="Times New Roman" pitchFamily="18" charset="0"/>
              <a:cs typeface="Times New Roman" pitchFamily="18" charset="0"/>
            </a:endParaRPr>
          </a:p>
        </p:txBody>
      </p:sp>
      <p:sp>
        <p:nvSpPr>
          <p:cNvPr id="6" name="Text 3"/>
          <p:cNvSpPr/>
          <p:nvPr/>
        </p:nvSpPr>
        <p:spPr>
          <a:xfrm>
            <a:off x="8756213" y="2113598"/>
            <a:ext cx="2675811" cy="334328"/>
          </a:xfrm>
          <a:prstGeom prst="rect">
            <a:avLst/>
          </a:prstGeom>
          <a:noFill/>
          <a:ln/>
        </p:spPr>
        <p:txBody>
          <a:bodyPr wrap="none" lIns="0" tIns="0" rIns="0" bIns="0" rtlCol="0" anchor="t"/>
          <a:lstStyle/>
          <a:p>
            <a:pPr marL="0" indent="0" algn="l">
              <a:lnSpc>
                <a:spcPts val="2600"/>
              </a:lnSpc>
              <a:buNone/>
            </a:pPr>
            <a:endParaRPr lang="en-US" sz="2100" dirty="0">
              <a:latin typeface="Times New Roman" pitchFamily="18" charset="0"/>
              <a:cs typeface="Times New Roman" pitchFamily="18" charset="0"/>
            </a:endParaRPr>
          </a:p>
        </p:txBody>
      </p:sp>
      <p:sp>
        <p:nvSpPr>
          <p:cNvPr id="7" name="Text 4"/>
          <p:cNvSpPr/>
          <p:nvPr/>
        </p:nvSpPr>
        <p:spPr>
          <a:xfrm>
            <a:off x="8756213" y="2554843"/>
            <a:ext cx="5071586" cy="570548"/>
          </a:xfrm>
          <a:prstGeom prst="rect">
            <a:avLst/>
          </a:prstGeom>
          <a:noFill/>
          <a:ln/>
        </p:spPr>
        <p:txBody>
          <a:bodyPr wrap="square" lIns="0" tIns="0" rIns="0" bIns="0" rtlCol="0" anchor="t"/>
          <a:lstStyle/>
          <a:p>
            <a:pPr marL="0" indent="0" algn="l">
              <a:lnSpc>
                <a:spcPts val="2200"/>
              </a:lnSpc>
              <a:buNone/>
            </a:pPr>
            <a:endParaRPr lang="en-US" sz="1400" dirty="0">
              <a:latin typeface="Times New Roman" pitchFamily="18" charset="0"/>
              <a:cs typeface="Times New Roman" pitchFamily="18" charset="0"/>
            </a:endParaRPr>
          </a:p>
        </p:txBody>
      </p:sp>
      <p:sp>
        <p:nvSpPr>
          <p:cNvPr id="8" name="Shape 5"/>
          <p:cNvSpPr/>
          <p:nvPr/>
        </p:nvSpPr>
        <p:spPr>
          <a:xfrm>
            <a:off x="8667036" y="3294221"/>
            <a:ext cx="5249942" cy="11430"/>
          </a:xfrm>
          <a:prstGeom prst="roundRect">
            <a:avLst>
              <a:gd name="adj" fmla="val 655496"/>
            </a:avLst>
          </a:prstGeom>
          <a:solidFill>
            <a:srgbClr val="BCDBD4"/>
          </a:solidFill>
          <a:ln/>
        </p:spPr>
      </p:sp>
      <p:sp>
        <p:nvSpPr>
          <p:cNvPr id="9" name="Shape 6"/>
          <p:cNvSpPr/>
          <p:nvPr/>
        </p:nvSpPr>
        <p:spPr>
          <a:xfrm>
            <a:off x="7097554" y="3392924"/>
            <a:ext cx="1973818" cy="1368504"/>
          </a:xfrm>
          <a:prstGeom prst="roundRect">
            <a:avLst>
              <a:gd name="adj" fmla="val 5475"/>
            </a:avLst>
          </a:prstGeom>
          <a:solidFill>
            <a:srgbClr val="D6F5EE"/>
          </a:solidFill>
          <a:ln w="7620">
            <a:solidFill>
              <a:srgbClr val="BCDBD4"/>
            </a:solidFill>
            <a:prstDash val="solid"/>
          </a:ln>
        </p:spPr>
      </p:sp>
      <p:sp>
        <p:nvSpPr>
          <p:cNvPr id="10" name="Text 7"/>
          <p:cNvSpPr/>
          <p:nvPr/>
        </p:nvSpPr>
        <p:spPr>
          <a:xfrm>
            <a:off x="7959090" y="3920371"/>
            <a:ext cx="250746" cy="313492"/>
          </a:xfrm>
          <a:prstGeom prst="rect">
            <a:avLst/>
          </a:prstGeom>
          <a:noFill/>
          <a:ln/>
        </p:spPr>
        <p:txBody>
          <a:bodyPr wrap="none" lIns="0" tIns="0" rIns="0" bIns="0" rtlCol="0" anchor="t"/>
          <a:lstStyle/>
          <a:p>
            <a:pPr marL="0" indent="0" algn="ctr">
              <a:lnSpc>
                <a:spcPts val="3150"/>
              </a:lnSpc>
              <a:buNone/>
            </a:pPr>
            <a:r>
              <a:rPr lang="en-US" sz="1950" b="1" dirty="0">
                <a:solidFill>
                  <a:srgbClr val="333F70"/>
                </a:solidFill>
                <a:latin typeface="Times New Roman" pitchFamily="18" charset="0"/>
                <a:ea typeface="Unbounded Bold" pitchFamily="34" charset="-122"/>
                <a:cs typeface="Times New Roman" pitchFamily="18" charset="0"/>
              </a:rPr>
              <a:t>2</a:t>
            </a:r>
            <a:endParaRPr lang="en-US" sz="1950" dirty="0">
              <a:latin typeface="Times New Roman" pitchFamily="18" charset="0"/>
              <a:cs typeface="Times New Roman" pitchFamily="18" charset="0"/>
            </a:endParaRPr>
          </a:p>
        </p:txBody>
      </p:sp>
      <p:sp>
        <p:nvSpPr>
          <p:cNvPr id="11" name="Text 8"/>
          <p:cNvSpPr/>
          <p:nvPr/>
        </p:nvSpPr>
        <p:spPr>
          <a:xfrm>
            <a:off x="9249728" y="3571280"/>
            <a:ext cx="2675811" cy="334328"/>
          </a:xfrm>
          <a:prstGeom prst="rect">
            <a:avLst/>
          </a:prstGeom>
          <a:noFill/>
          <a:ln/>
        </p:spPr>
        <p:txBody>
          <a:bodyPr wrap="none" lIns="0" tIns="0" rIns="0" bIns="0" rtlCol="0" anchor="t"/>
          <a:lstStyle/>
          <a:p>
            <a:pPr marL="0" indent="0" algn="l">
              <a:lnSpc>
                <a:spcPts val="2600"/>
              </a:lnSpc>
              <a:buNone/>
            </a:pPr>
            <a:endParaRPr lang="en-US" sz="2100" dirty="0">
              <a:latin typeface="Times New Roman" pitchFamily="18" charset="0"/>
              <a:cs typeface="Times New Roman" pitchFamily="18" charset="0"/>
            </a:endParaRPr>
          </a:p>
        </p:txBody>
      </p:sp>
      <p:sp>
        <p:nvSpPr>
          <p:cNvPr id="12" name="Text 9"/>
          <p:cNvSpPr/>
          <p:nvPr/>
        </p:nvSpPr>
        <p:spPr>
          <a:xfrm>
            <a:off x="9249728" y="4012525"/>
            <a:ext cx="4578072" cy="570548"/>
          </a:xfrm>
          <a:prstGeom prst="rect">
            <a:avLst/>
          </a:prstGeom>
          <a:noFill/>
          <a:ln/>
        </p:spPr>
        <p:txBody>
          <a:bodyPr wrap="square" lIns="0" tIns="0" rIns="0" bIns="0" rtlCol="0" anchor="t"/>
          <a:lstStyle/>
          <a:p>
            <a:pPr marL="0" indent="0" algn="l">
              <a:lnSpc>
                <a:spcPts val="2200"/>
              </a:lnSpc>
              <a:buNone/>
            </a:pPr>
            <a:endParaRPr lang="en-US" sz="1400" dirty="0">
              <a:latin typeface="Times New Roman" pitchFamily="18" charset="0"/>
              <a:cs typeface="Times New Roman" pitchFamily="18" charset="0"/>
            </a:endParaRPr>
          </a:p>
        </p:txBody>
      </p:sp>
      <p:sp>
        <p:nvSpPr>
          <p:cNvPr id="13" name="Shape 10"/>
          <p:cNvSpPr/>
          <p:nvPr/>
        </p:nvSpPr>
        <p:spPr>
          <a:xfrm>
            <a:off x="9160550" y="4751903"/>
            <a:ext cx="4756428" cy="11430"/>
          </a:xfrm>
          <a:prstGeom prst="roundRect">
            <a:avLst>
              <a:gd name="adj" fmla="val 655496"/>
            </a:avLst>
          </a:prstGeom>
          <a:solidFill>
            <a:srgbClr val="BCDBD4"/>
          </a:solidFill>
          <a:ln/>
        </p:spPr>
      </p:sp>
      <p:sp>
        <p:nvSpPr>
          <p:cNvPr id="14" name="Shape 11"/>
          <p:cNvSpPr/>
          <p:nvPr/>
        </p:nvSpPr>
        <p:spPr>
          <a:xfrm>
            <a:off x="6604040" y="4852512"/>
            <a:ext cx="2960727" cy="1368504"/>
          </a:xfrm>
          <a:prstGeom prst="roundRect">
            <a:avLst>
              <a:gd name="adj" fmla="val 5475"/>
            </a:avLst>
          </a:prstGeom>
          <a:solidFill>
            <a:srgbClr val="D6F5EE"/>
          </a:solidFill>
          <a:ln w="7620">
            <a:solidFill>
              <a:srgbClr val="BCDBD4"/>
            </a:solidFill>
            <a:prstDash val="solid"/>
          </a:ln>
        </p:spPr>
      </p:sp>
      <p:sp>
        <p:nvSpPr>
          <p:cNvPr id="15" name="Text 12"/>
          <p:cNvSpPr/>
          <p:nvPr/>
        </p:nvSpPr>
        <p:spPr>
          <a:xfrm>
            <a:off x="7958971" y="5378053"/>
            <a:ext cx="250746" cy="313492"/>
          </a:xfrm>
          <a:prstGeom prst="rect">
            <a:avLst/>
          </a:prstGeom>
          <a:noFill/>
          <a:ln/>
        </p:spPr>
        <p:txBody>
          <a:bodyPr wrap="none" lIns="0" tIns="0" rIns="0" bIns="0" rtlCol="0" anchor="t"/>
          <a:lstStyle/>
          <a:p>
            <a:pPr marL="0" indent="0" algn="ctr">
              <a:lnSpc>
                <a:spcPts val="3150"/>
              </a:lnSpc>
              <a:buNone/>
            </a:pPr>
            <a:r>
              <a:rPr lang="en-US" sz="1950" b="1" dirty="0">
                <a:solidFill>
                  <a:srgbClr val="333F70"/>
                </a:solidFill>
                <a:latin typeface="Times New Roman" pitchFamily="18" charset="0"/>
                <a:ea typeface="Unbounded Bold" pitchFamily="34" charset="-122"/>
                <a:cs typeface="Times New Roman" pitchFamily="18" charset="0"/>
              </a:rPr>
              <a:t>3</a:t>
            </a:r>
            <a:endParaRPr lang="en-US" sz="1950" dirty="0">
              <a:latin typeface="Times New Roman" pitchFamily="18" charset="0"/>
              <a:cs typeface="Times New Roman" pitchFamily="18" charset="0"/>
            </a:endParaRPr>
          </a:p>
        </p:txBody>
      </p:sp>
      <p:sp>
        <p:nvSpPr>
          <p:cNvPr id="16" name="Text 13"/>
          <p:cNvSpPr/>
          <p:nvPr/>
        </p:nvSpPr>
        <p:spPr>
          <a:xfrm>
            <a:off x="9743123" y="5028962"/>
            <a:ext cx="2675811" cy="334328"/>
          </a:xfrm>
          <a:prstGeom prst="rect">
            <a:avLst/>
          </a:prstGeom>
          <a:noFill/>
          <a:ln/>
        </p:spPr>
        <p:txBody>
          <a:bodyPr wrap="none" lIns="0" tIns="0" rIns="0" bIns="0" rtlCol="0" anchor="t"/>
          <a:lstStyle/>
          <a:p>
            <a:pPr marL="0" indent="0" algn="l">
              <a:lnSpc>
                <a:spcPts val="2600"/>
              </a:lnSpc>
              <a:buNone/>
            </a:pPr>
            <a:endParaRPr lang="en-US" sz="2100" dirty="0">
              <a:latin typeface="Times New Roman" pitchFamily="18" charset="0"/>
              <a:cs typeface="Times New Roman" pitchFamily="18" charset="0"/>
            </a:endParaRPr>
          </a:p>
        </p:txBody>
      </p:sp>
      <p:sp>
        <p:nvSpPr>
          <p:cNvPr id="17" name="Text 14"/>
          <p:cNvSpPr/>
          <p:nvPr/>
        </p:nvSpPr>
        <p:spPr>
          <a:xfrm>
            <a:off x="9743123" y="5470208"/>
            <a:ext cx="4084677" cy="570548"/>
          </a:xfrm>
          <a:prstGeom prst="rect">
            <a:avLst/>
          </a:prstGeom>
          <a:noFill/>
          <a:ln/>
        </p:spPr>
        <p:txBody>
          <a:bodyPr wrap="square" lIns="0" tIns="0" rIns="0" bIns="0" rtlCol="0" anchor="t"/>
          <a:lstStyle/>
          <a:p>
            <a:pPr marL="0" indent="0" algn="l">
              <a:lnSpc>
                <a:spcPts val="2200"/>
              </a:lnSpc>
              <a:buNone/>
            </a:pPr>
            <a:endParaRPr lang="en-US" sz="1400" dirty="0">
              <a:latin typeface="Times New Roman" pitchFamily="18" charset="0"/>
              <a:cs typeface="Times New Roman" pitchFamily="18" charset="0"/>
            </a:endParaRPr>
          </a:p>
        </p:txBody>
      </p:sp>
      <p:sp>
        <p:nvSpPr>
          <p:cNvPr id="18" name="Shape 15"/>
          <p:cNvSpPr/>
          <p:nvPr/>
        </p:nvSpPr>
        <p:spPr>
          <a:xfrm>
            <a:off x="9653945" y="6209586"/>
            <a:ext cx="4263033" cy="11430"/>
          </a:xfrm>
          <a:prstGeom prst="roundRect">
            <a:avLst>
              <a:gd name="adj" fmla="val 655496"/>
            </a:avLst>
          </a:prstGeom>
          <a:solidFill>
            <a:srgbClr val="BCDBD4"/>
          </a:solidFill>
          <a:ln/>
        </p:spPr>
      </p:sp>
      <p:sp>
        <p:nvSpPr>
          <p:cNvPr id="19" name="Shape 16"/>
          <p:cNvSpPr/>
          <p:nvPr/>
        </p:nvSpPr>
        <p:spPr>
          <a:xfrm>
            <a:off x="6110645" y="6308288"/>
            <a:ext cx="3947755" cy="1368504"/>
          </a:xfrm>
          <a:prstGeom prst="roundRect">
            <a:avLst>
              <a:gd name="adj" fmla="val 5475"/>
            </a:avLst>
          </a:prstGeom>
          <a:solidFill>
            <a:srgbClr val="D6F5EE"/>
          </a:solidFill>
          <a:ln w="7620">
            <a:solidFill>
              <a:srgbClr val="BCDBD4"/>
            </a:solidFill>
            <a:prstDash val="solid"/>
          </a:ln>
        </p:spPr>
      </p:sp>
      <p:sp>
        <p:nvSpPr>
          <p:cNvPr id="20" name="Text 17"/>
          <p:cNvSpPr/>
          <p:nvPr/>
        </p:nvSpPr>
        <p:spPr>
          <a:xfrm>
            <a:off x="7959090" y="6835735"/>
            <a:ext cx="250746" cy="313492"/>
          </a:xfrm>
          <a:prstGeom prst="rect">
            <a:avLst/>
          </a:prstGeom>
          <a:noFill/>
          <a:ln/>
        </p:spPr>
        <p:txBody>
          <a:bodyPr wrap="none" lIns="0" tIns="0" rIns="0" bIns="0" rtlCol="0" anchor="t"/>
          <a:lstStyle/>
          <a:p>
            <a:pPr marL="0" indent="0" algn="ctr">
              <a:lnSpc>
                <a:spcPts val="3150"/>
              </a:lnSpc>
              <a:buNone/>
            </a:pPr>
            <a:r>
              <a:rPr lang="en-US" sz="1950" b="1" dirty="0">
                <a:solidFill>
                  <a:srgbClr val="333F70"/>
                </a:solidFill>
                <a:latin typeface="Times New Roman" pitchFamily="18" charset="0"/>
                <a:ea typeface="Unbounded Bold" pitchFamily="34" charset="-122"/>
                <a:cs typeface="Times New Roman" pitchFamily="18" charset="0"/>
              </a:rPr>
              <a:t>4</a:t>
            </a:r>
            <a:endParaRPr lang="en-US" sz="1950" dirty="0">
              <a:latin typeface="Times New Roman" pitchFamily="18" charset="0"/>
              <a:cs typeface="Times New Roman" pitchFamily="18" charset="0"/>
            </a:endParaRPr>
          </a:p>
        </p:txBody>
      </p:sp>
      <p:sp>
        <p:nvSpPr>
          <p:cNvPr id="21" name="Text 18"/>
          <p:cNvSpPr/>
          <p:nvPr/>
        </p:nvSpPr>
        <p:spPr>
          <a:xfrm>
            <a:off x="10236756" y="6486644"/>
            <a:ext cx="2675811" cy="334328"/>
          </a:xfrm>
          <a:prstGeom prst="rect">
            <a:avLst/>
          </a:prstGeom>
          <a:noFill/>
          <a:ln/>
        </p:spPr>
        <p:txBody>
          <a:bodyPr wrap="none" lIns="0" tIns="0" rIns="0" bIns="0" rtlCol="0" anchor="t"/>
          <a:lstStyle/>
          <a:p>
            <a:pPr marL="0" indent="0" algn="l">
              <a:lnSpc>
                <a:spcPts val="2600"/>
              </a:lnSpc>
              <a:buNone/>
            </a:pPr>
            <a:endParaRPr lang="en-US" sz="2100" dirty="0">
              <a:latin typeface="Times New Roman" pitchFamily="18" charset="0"/>
              <a:cs typeface="Times New Roman" pitchFamily="18" charset="0"/>
            </a:endParaRPr>
          </a:p>
        </p:txBody>
      </p:sp>
      <p:sp>
        <p:nvSpPr>
          <p:cNvPr id="22" name="Text 19"/>
          <p:cNvSpPr/>
          <p:nvPr/>
        </p:nvSpPr>
        <p:spPr>
          <a:xfrm>
            <a:off x="10236756" y="6927890"/>
            <a:ext cx="3591044" cy="570548"/>
          </a:xfrm>
          <a:prstGeom prst="rect">
            <a:avLst/>
          </a:prstGeom>
          <a:noFill/>
          <a:ln/>
        </p:spPr>
        <p:txBody>
          <a:bodyPr wrap="square" lIns="0" tIns="0" rIns="0" bIns="0" rtlCol="0" anchor="t"/>
          <a:lstStyle/>
          <a:p>
            <a:pPr marL="0" indent="0" algn="l">
              <a:lnSpc>
                <a:spcPts val="2200"/>
              </a:lnSpc>
              <a:buNone/>
            </a:pPr>
            <a:endParaRPr lang="en-US" sz="1400" dirty="0">
              <a:latin typeface="Times New Roman" pitchFamily="18" charset="0"/>
              <a:cs typeface="Times New Roman" pitchFamily="18" charset="0"/>
            </a:endParaRPr>
          </a:p>
        </p:txBody>
      </p:sp>
      <p:sp>
        <p:nvSpPr>
          <p:cNvPr id="24" name="TextBox 23"/>
          <p:cNvSpPr txBox="1"/>
          <p:nvPr/>
        </p:nvSpPr>
        <p:spPr>
          <a:xfrm>
            <a:off x="6110645" y="293914"/>
            <a:ext cx="3947755" cy="923330"/>
          </a:xfrm>
          <a:prstGeom prst="rect">
            <a:avLst/>
          </a:prstGeom>
          <a:noFill/>
        </p:spPr>
        <p:txBody>
          <a:bodyPr wrap="square" rtlCol="0">
            <a:spAutoFit/>
          </a:bodyPr>
          <a:lstStyle/>
          <a:p>
            <a:r>
              <a:rPr lang="en-US" sz="5400" b="1" dirty="0" smtClean="0">
                <a:solidFill>
                  <a:schemeClr val="tx2"/>
                </a:solidFill>
                <a:latin typeface="Times New Roman" pitchFamily="18" charset="0"/>
                <a:cs typeface="Times New Roman" pitchFamily="18" charset="0"/>
              </a:rPr>
              <a:t>Conclusion</a:t>
            </a:r>
            <a:endParaRPr lang="en-US" sz="5400" b="1" dirty="0">
              <a:solidFill>
                <a:schemeClr val="tx2"/>
              </a:solidFill>
              <a:latin typeface="Times New Roman" pitchFamily="18" charset="0"/>
              <a:cs typeface="Times New Roman" pitchFamily="18" charset="0"/>
            </a:endParaRPr>
          </a:p>
        </p:txBody>
      </p:sp>
      <p:sp>
        <p:nvSpPr>
          <p:cNvPr id="25" name="TextBox 24"/>
          <p:cNvSpPr txBox="1"/>
          <p:nvPr/>
        </p:nvSpPr>
        <p:spPr>
          <a:xfrm>
            <a:off x="9071372" y="2113597"/>
            <a:ext cx="5437108" cy="954107"/>
          </a:xfrm>
          <a:prstGeom prst="rect">
            <a:avLst/>
          </a:prstGeom>
          <a:noFill/>
        </p:spPr>
        <p:txBody>
          <a:bodyPr wrap="square" rtlCol="0">
            <a:spAutoFit/>
          </a:bodyPr>
          <a:lstStyle/>
          <a:p>
            <a:r>
              <a:rPr lang="en-US" sz="2800" dirty="0" smtClean="0">
                <a:latin typeface="Times New Roman" pitchFamily="18" charset="0"/>
                <a:cs typeface="Times New Roman" pitchFamily="18" charset="0"/>
              </a:rPr>
              <a:t>Helped students discover suitable career paths</a:t>
            </a:r>
            <a:endParaRPr lang="en-US" sz="2800" dirty="0">
              <a:latin typeface="Times New Roman" pitchFamily="18" charset="0"/>
              <a:cs typeface="Times New Roman" pitchFamily="18" charset="0"/>
            </a:endParaRPr>
          </a:p>
        </p:txBody>
      </p:sp>
      <p:sp>
        <p:nvSpPr>
          <p:cNvPr id="26" name="TextBox 25"/>
          <p:cNvSpPr txBox="1"/>
          <p:nvPr/>
        </p:nvSpPr>
        <p:spPr>
          <a:xfrm>
            <a:off x="9249728" y="3571280"/>
            <a:ext cx="4756427"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Simple, interactive quiz-driven solution</a:t>
            </a:r>
            <a:endParaRPr lang="en-US" sz="2400" dirty="0">
              <a:latin typeface="Times New Roman" pitchFamily="18" charset="0"/>
              <a:cs typeface="Times New Roman" pitchFamily="18" charset="0"/>
            </a:endParaRPr>
          </a:p>
        </p:txBody>
      </p:sp>
      <p:sp>
        <p:nvSpPr>
          <p:cNvPr id="27" name="TextBox 26"/>
          <p:cNvSpPr txBox="1"/>
          <p:nvPr/>
        </p:nvSpPr>
        <p:spPr>
          <a:xfrm>
            <a:off x="9653945" y="5028962"/>
            <a:ext cx="4478615"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Real-time career suggestions based on interests</a:t>
            </a:r>
            <a:endParaRPr lang="en-US" sz="2400" dirty="0">
              <a:latin typeface="Times New Roman" pitchFamily="18" charset="0"/>
              <a:cs typeface="Times New Roman" pitchFamily="18" charset="0"/>
            </a:endParaRPr>
          </a:p>
        </p:txBody>
      </p:sp>
      <p:sp>
        <p:nvSpPr>
          <p:cNvPr id="28" name="TextBox 27"/>
          <p:cNvSpPr txBox="1"/>
          <p:nvPr/>
        </p:nvSpPr>
        <p:spPr>
          <a:xfrm>
            <a:off x="10058400" y="6486645"/>
            <a:ext cx="4277360"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Scalable for larger student audiences</a:t>
            </a:r>
            <a:endParaRPr lang="en-US" sz="2400" dirty="0">
              <a:latin typeface="Times New Roman" pitchFamily="18" charset="0"/>
              <a:cs typeface="Times New Roman" pitchFamily="18" charset="0"/>
            </a:endParaRPr>
          </a:p>
        </p:txBody>
      </p:sp>
      <p:pic>
        <p:nvPicPr>
          <p:cNvPr id="29" name="Picture 28" descr="mm.jpg"/>
          <p:cNvPicPr>
            <a:picLocks noChangeAspect="1"/>
          </p:cNvPicPr>
          <p:nvPr/>
        </p:nvPicPr>
        <p:blipFill>
          <a:blip r:embed="rId3"/>
          <a:srcRect b="12655"/>
          <a:stretch>
            <a:fillRect/>
          </a:stretch>
        </p:blipFill>
        <p:spPr>
          <a:xfrm>
            <a:off x="-1" y="-1"/>
            <a:ext cx="5926239" cy="8229601"/>
          </a:xfrm>
          <a:prstGeom prst="rect">
            <a:avLst/>
          </a:prstGeom>
        </p:spPr>
      </p:pic>
    </p:spTree>
  </p:cSld>
  <p:clrMapOvr>
    <a:masterClrMapping/>
  </p:clrMapOvr>
  <p:transition>
    <p:pull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q.mp4">
            <a:hlinkClick r:id="" action="ppaction://media"/>
          </p:cNvPr>
          <p:cNvPicPr>
            <a:picLocks noRot="1" noChangeAspect="1"/>
          </p:cNvPicPr>
          <p:nvPr>
            <a:videoFile r:link="rId1"/>
          </p:nvPr>
        </p:nvPicPr>
        <p:blipFill>
          <a:blip r:embed="rId3"/>
          <a:stretch>
            <a:fillRect/>
          </a:stretch>
        </p:blipFill>
        <p:spPr>
          <a:xfrm>
            <a:off x="2895600" y="2072640"/>
            <a:ext cx="8209280" cy="6156960"/>
          </a:xfrm>
          <a:prstGeom prst="rect">
            <a:avLst/>
          </a:prstGeom>
        </p:spPr>
      </p:pic>
      <p:sp>
        <p:nvSpPr>
          <p:cNvPr id="3" name="Rectangle 2"/>
          <p:cNvSpPr/>
          <p:nvPr/>
        </p:nvSpPr>
        <p:spPr>
          <a:xfrm>
            <a:off x="381966" y="1169043"/>
            <a:ext cx="13403482" cy="4560424"/>
          </a:xfrm>
          <a:prstGeom prst="rect">
            <a:avLst/>
          </a:prstGeom>
          <a:noFill/>
        </p:spPr>
        <p:txBody>
          <a:bodyPr wrap="none" lIns="91440" tIns="45720" rIns="91440" bIns="45720">
            <a:prstTxWarp prst="textArchUp">
              <a:avLst>
                <a:gd name="adj" fmla="val 10822856"/>
              </a:avLst>
            </a:prstTxWarp>
            <a:spAutoFit/>
          </a:bodyPr>
          <a:lstStyle/>
          <a:p>
            <a:pPr algn="ctr"/>
            <a:r>
              <a:rPr lang="en-US" sz="9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THANK YOU</a:t>
            </a:r>
            <a:endParaRPr lang="en-US" sz="9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numSld="999">
                <p:cTn id="7" fill="hold" display="0">
                  <p:stCondLst>
                    <p:cond delay="indefinite"/>
                  </p:stCondLst>
                  <p:endCondLst>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89265"/>
            <a:ext cx="5670590" cy="708779"/>
          </a:xfrm>
          <a:prstGeom prst="rect">
            <a:avLst/>
          </a:prstGeom>
          <a:noFill/>
          <a:ln/>
        </p:spPr>
        <p:txBody>
          <a:bodyPr wrap="none" lIns="0" tIns="0" rIns="0" bIns="0" rtlCol="0" anchor="t"/>
          <a:lstStyle/>
          <a:p>
            <a:pPr marL="0" indent="0" algn="l">
              <a:lnSpc>
                <a:spcPts val="5550"/>
              </a:lnSpc>
              <a:buNone/>
            </a:pPr>
            <a:r>
              <a:rPr lang="en-US" sz="5400" b="1" dirty="0">
                <a:solidFill>
                  <a:srgbClr val="333F70"/>
                </a:solidFill>
                <a:latin typeface="Times New Roman" pitchFamily="18" charset="0"/>
                <a:ea typeface="Unbounded Bold" pitchFamily="34" charset="-122"/>
                <a:cs typeface="Times New Roman" pitchFamily="18" charset="0"/>
              </a:rPr>
              <a:t>Presented By</a:t>
            </a:r>
            <a:endParaRPr lang="en-US" sz="5400" dirty="0">
              <a:latin typeface="Times New Roman" pitchFamily="18" charset="0"/>
              <a:cs typeface="Times New Roman" pitchFamily="18" charset="0"/>
            </a:endParaRPr>
          </a:p>
        </p:txBody>
      </p:sp>
      <p:sp>
        <p:nvSpPr>
          <p:cNvPr id="3" name="Text 1"/>
          <p:cNvSpPr/>
          <p:nvPr/>
        </p:nvSpPr>
        <p:spPr>
          <a:xfrm>
            <a:off x="793790" y="195167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Our dedicated team has poured their efforts into crafting this solution, under the expert guidance of B. Soundarya Ma'am. This collaborative effort ensures a robust and insightful approach to career guidance.</a:t>
            </a:r>
            <a:endParaRPr lang="en-US" sz="1750" dirty="0">
              <a:latin typeface="Times New Roman" pitchFamily="18" charset="0"/>
              <a:cs typeface="Times New Roman" pitchFamily="18" charset="0"/>
            </a:endParaRPr>
          </a:p>
        </p:txBody>
      </p:sp>
      <p:pic>
        <p:nvPicPr>
          <p:cNvPr id="4" name="Image 0" descr="preencoded.png"/>
          <p:cNvPicPr>
            <a:picLocks noChangeAspect="1"/>
          </p:cNvPicPr>
          <p:nvPr/>
        </p:nvPicPr>
        <p:blipFill>
          <a:blip r:embed="rId3"/>
          <a:stretch>
            <a:fillRect/>
          </a:stretch>
        </p:blipFill>
        <p:spPr>
          <a:xfrm>
            <a:off x="793790" y="2932628"/>
            <a:ext cx="680442" cy="680442"/>
          </a:xfrm>
          <a:prstGeom prst="rect">
            <a:avLst/>
          </a:prstGeom>
        </p:spPr>
      </p:pic>
      <p:sp>
        <p:nvSpPr>
          <p:cNvPr id="5" name="Text 2"/>
          <p:cNvSpPr/>
          <p:nvPr/>
        </p:nvSpPr>
        <p:spPr>
          <a:xfrm>
            <a:off x="793790" y="383988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Shazia Haqqani</a:t>
            </a:r>
            <a:endParaRPr lang="en-US" sz="2200" dirty="0">
              <a:latin typeface="Times New Roman" pitchFamily="18" charset="0"/>
              <a:cs typeface="Times New Roman" pitchFamily="18" charset="0"/>
            </a:endParaRPr>
          </a:p>
        </p:txBody>
      </p:sp>
      <p:sp>
        <p:nvSpPr>
          <p:cNvPr id="6" name="Text 3"/>
          <p:cNvSpPr/>
          <p:nvPr/>
        </p:nvSpPr>
        <p:spPr>
          <a:xfrm>
            <a:off x="793790" y="43303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(226B1A05A4)</a:t>
            </a:r>
            <a:endParaRPr lang="en-US" sz="2200" dirty="0">
              <a:latin typeface="Times New Roman" pitchFamily="18" charset="0"/>
              <a:cs typeface="Times New Roman" pitchFamily="18" charset="0"/>
            </a:endParaRPr>
          </a:p>
        </p:txBody>
      </p:sp>
      <p:sp>
        <p:nvSpPr>
          <p:cNvPr id="7" name="Text 4"/>
          <p:cNvSpPr/>
          <p:nvPr/>
        </p:nvSpPr>
        <p:spPr>
          <a:xfrm>
            <a:off x="793790" y="4820722"/>
            <a:ext cx="3048000"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Team Leader</a:t>
            </a:r>
            <a:endParaRPr lang="en-US" sz="1750" dirty="0">
              <a:latin typeface="Times New Roman" pitchFamily="18" charset="0"/>
              <a:cs typeface="Times New Roman" pitchFamily="18" charset="0"/>
            </a:endParaRPr>
          </a:p>
        </p:txBody>
      </p:sp>
      <p:pic>
        <p:nvPicPr>
          <p:cNvPr id="8" name="Image 1" descr="preencoded.png"/>
          <p:cNvPicPr>
            <a:picLocks noChangeAspect="1"/>
          </p:cNvPicPr>
          <p:nvPr/>
        </p:nvPicPr>
        <p:blipFill>
          <a:blip r:embed="rId3"/>
          <a:stretch>
            <a:fillRect/>
          </a:stretch>
        </p:blipFill>
        <p:spPr>
          <a:xfrm>
            <a:off x="4125278" y="2932628"/>
            <a:ext cx="680442" cy="680442"/>
          </a:xfrm>
          <a:prstGeom prst="rect">
            <a:avLst/>
          </a:prstGeom>
        </p:spPr>
      </p:pic>
      <p:sp>
        <p:nvSpPr>
          <p:cNvPr id="9" name="Text 5"/>
          <p:cNvSpPr/>
          <p:nvPr/>
        </p:nvSpPr>
        <p:spPr>
          <a:xfrm>
            <a:off x="4125278" y="383988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Saba Saniya</a:t>
            </a:r>
            <a:endParaRPr lang="en-US" sz="2200" dirty="0">
              <a:latin typeface="Times New Roman" pitchFamily="18" charset="0"/>
              <a:cs typeface="Times New Roman" pitchFamily="18" charset="0"/>
            </a:endParaRPr>
          </a:p>
        </p:txBody>
      </p:sp>
      <p:sp>
        <p:nvSpPr>
          <p:cNvPr id="10" name="Text 6"/>
          <p:cNvSpPr/>
          <p:nvPr/>
        </p:nvSpPr>
        <p:spPr>
          <a:xfrm>
            <a:off x="4125278" y="43303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(226B1A05A1)</a:t>
            </a:r>
            <a:endParaRPr lang="en-US" sz="2200" dirty="0">
              <a:latin typeface="Times New Roman" pitchFamily="18" charset="0"/>
              <a:cs typeface="Times New Roman" pitchFamily="18" charset="0"/>
            </a:endParaRPr>
          </a:p>
        </p:txBody>
      </p:sp>
      <p:sp>
        <p:nvSpPr>
          <p:cNvPr id="11" name="Text 7"/>
          <p:cNvSpPr/>
          <p:nvPr/>
        </p:nvSpPr>
        <p:spPr>
          <a:xfrm>
            <a:off x="4125278" y="4820722"/>
            <a:ext cx="3048119"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Team Member</a:t>
            </a:r>
            <a:endParaRPr lang="en-US" sz="1750" dirty="0">
              <a:latin typeface="Times New Roman" pitchFamily="18" charset="0"/>
              <a:cs typeface="Times New Roman" pitchFamily="18" charset="0"/>
            </a:endParaRPr>
          </a:p>
        </p:txBody>
      </p:sp>
      <p:pic>
        <p:nvPicPr>
          <p:cNvPr id="12" name="Image 2" descr="preencoded.png"/>
          <p:cNvPicPr>
            <a:picLocks noChangeAspect="1"/>
          </p:cNvPicPr>
          <p:nvPr/>
        </p:nvPicPr>
        <p:blipFill>
          <a:blip r:embed="rId3"/>
          <a:stretch>
            <a:fillRect/>
          </a:stretch>
        </p:blipFill>
        <p:spPr>
          <a:xfrm>
            <a:off x="7456884" y="2932628"/>
            <a:ext cx="680442" cy="680442"/>
          </a:xfrm>
          <a:prstGeom prst="rect">
            <a:avLst/>
          </a:prstGeom>
        </p:spPr>
      </p:pic>
      <p:sp>
        <p:nvSpPr>
          <p:cNvPr id="13" name="Text 8"/>
          <p:cNvSpPr/>
          <p:nvPr/>
        </p:nvSpPr>
        <p:spPr>
          <a:xfrm>
            <a:off x="7456884" y="3839885"/>
            <a:ext cx="3048119" cy="70866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Syeda Saniya Nimrah</a:t>
            </a:r>
            <a:endParaRPr lang="en-US" sz="2200" dirty="0">
              <a:latin typeface="Times New Roman" pitchFamily="18" charset="0"/>
              <a:cs typeface="Times New Roman" pitchFamily="18" charset="0"/>
            </a:endParaRPr>
          </a:p>
        </p:txBody>
      </p:sp>
      <p:sp>
        <p:nvSpPr>
          <p:cNvPr id="14" name="Text 9"/>
          <p:cNvSpPr/>
          <p:nvPr/>
        </p:nvSpPr>
        <p:spPr>
          <a:xfrm>
            <a:off x="7456884" y="437138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(226B1A05B1)</a:t>
            </a:r>
            <a:endParaRPr lang="en-US" sz="2200" dirty="0">
              <a:latin typeface="Times New Roman" pitchFamily="18" charset="0"/>
              <a:cs typeface="Times New Roman" pitchFamily="18" charset="0"/>
            </a:endParaRPr>
          </a:p>
        </p:txBody>
      </p:sp>
      <p:sp>
        <p:nvSpPr>
          <p:cNvPr id="15" name="Text 10"/>
          <p:cNvSpPr/>
          <p:nvPr/>
        </p:nvSpPr>
        <p:spPr>
          <a:xfrm>
            <a:off x="7456884" y="4820722"/>
            <a:ext cx="3048119"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Team Member</a:t>
            </a:r>
            <a:endParaRPr lang="en-US" sz="1750" dirty="0">
              <a:latin typeface="Times New Roman" pitchFamily="18" charset="0"/>
              <a:cs typeface="Times New Roman" pitchFamily="18" charset="0"/>
            </a:endParaRPr>
          </a:p>
        </p:txBody>
      </p:sp>
      <p:pic>
        <p:nvPicPr>
          <p:cNvPr id="16" name="Image 3" descr="preencoded.png"/>
          <p:cNvPicPr>
            <a:picLocks noChangeAspect="1"/>
          </p:cNvPicPr>
          <p:nvPr/>
        </p:nvPicPr>
        <p:blipFill>
          <a:blip r:embed="rId3"/>
          <a:stretch>
            <a:fillRect/>
          </a:stretch>
        </p:blipFill>
        <p:spPr>
          <a:xfrm>
            <a:off x="10788491" y="2932628"/>
            <a:ext cx="680442" cy="680442"/>
          </a:xfrm>
          <a:prstGeom prst="rect">
            <a:avLst/>
          </a:prstGeom>
        </p:spPr>
      </p:pic>
      <p:sp>
        <p:nvSpPr>
          <p:cNvPr id="17" name="Text 11"/>
          <p:cNvSpPr/>
          <p:nvPr/>
        </p:nvSpPr>
        <p:spPr>
          <a:xfrm>
            <a:off x="10788491" y="3839885"/>
            <a:ext cx="3032403"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Tasmiya Maheen</a:t>
            </a:r>
            <a:endParaRPr lang="en-US" sz="2200" dirty="0">
              <a:latin typeface="Times New Roman" pitchFamily="18" charset="0"/>
              <a:cs typeface="Times New Roman" pitchFamily="18" charset="0"/>
            </a:endParaRPr>
          </a:p>
        </p:txBody>
      </p:sp>
      <p:sp>
        <p:nvSpPr>
          <p:cNvPr id="18" name="Text 12"/>
          <p:cNvSpPr/>
          <p:nvPr/>
        </p:nvSpPr>
        <p:spPr>
          <a:xfrm>
            <a:off x="10788491" y="43303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(226B1A05B4)</a:t>
            </a:r>
            <a:endParaRPr lang="en-US" sz="2200" dirty="0">
              <a:latin typeface="Times New Roman" pitchFamily="18" charset="0"/>
              <a:cs typeface="Times New Roman" pitchFamily="18" charset="0"/>
            </a:endParaRPr>
          </a:p>
        </p:txBody>
      </p:sp>
      <p:sp>
        <p:nvSpPr>
          <p:cNvPr id="19" name="Text 13"/>
          <p:cNvSpPr/>
          <p:nvPr/>
        </p:nvSpPr>
        <p:spPr>
          <a:xfrm>
            <a:off x="10788491" y="4820722"/>
            <a:ext cx="3048119"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Team Member</a:t>
            </a:r>
            <a:endParaRPr lang="en-US" sz="1750" dirty="0">
              <a:latin typeface="Times New Roman" pitchFamily="18" charset="0"/>
              <a:cs typeface="Times New Roman" pitchFamily="18" charset="0"/>
            </a:endParaRPr>
          </a:p>
        </p:txBody>
      </p:sp>
      <p:pic>
        <p:nvPicPr>
          <p:cNvPr id="20" name="Image 4" descr="preencoded.png"/>
          <p:cNvPicPr>
            <a:picLocks noChangeAspect="1"/>
          </p:cNvPicPr>
          <p:nvPr/>
        </p:nvPicPr>
        <p:blipFill>
          <a:blip r:embed="rId4"/>
          <a:stretch>
            <a:fillRect/>
          </a:stretch>
        </p:blipFill>
        <p:spPr>
          <a:xfrm>
            <a:off x="7031712" y="5793105"/>
            <a:ext cx="566976" cy="566976"/>
          </a:xfrm>
          <a:prstGeom prst="rect">
            <a:avLst/>
          </a:prstGeom>
        </p:spPr>
      </p:pic>
      <p:sp>
        <p:nvSpPr>
          <p:cNvPr id="21" name="Text 14"/>
          <p:cNvSpPr/>
          <p:nvPr/>
        </p:nvSpPr>
        <p:spPr>
          <a:xfrm>
            <a:off x="3540681" y="6586895"/>
            <a:ext cx="7549039" cy="354330"/>
          </a:xfrm>
          <a:prstGeom prst="rect">
            <a:avLst/>
          </a:prstGeom>
          <a:noFill/>
          <a:ln/>
        </p:spPr>
        <p:txBody>
          <a:bodyPr wrap="none" lIns="0" tIns="0" rIns="0" bIns="0" rtlCol="0" anchor="t"/>
          <a:lstStyle/>
          <a:p>
            <a:pPr marL="0" indent="0" algn="ctr">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under the guidance of B.Soundarya ma'am</a:t>
            </a:r>
            <a:endParaRPr lang="en-US" sz="2200" dirty="0">
              <a:latin typeface="Times New Roman" pitchFamily="18" charset="0"/>
              <a:cs typeface="Times New Roman" pitchFamily="18" charset="0"/>
            </a:endParaRPr>
          </a:p>
        </p:txBody>
      </p:sp>
      <p:sp>
        <p:nvSpPr>
          <p:cNvPr id="22" name="Text 15"/>
          <p:cNvSpPr/>
          <p:nvPr/>
        </p:nvSpPr>
        <p:spPr>
          <a:xfrm>
            <a:off x="793790" y="7077313"/>
            <a:ext cx="13042821" cy="362903"/>
          </a:xfrm>
          <a:prstGeom prst="rect">
            <a:avLst/>
          </a:prstGeom>
          <a:noFill/>
          <a:ln/>
        </p:spPr>
        <p:txBody>
          <a:bodyPr wrap="none" lIns="0" tIns="0" rIns="0" bIns="0" rtlCol="0" anchor="t"/>
          <a:lstStyle/>
          <a:p>
            <a:pPr marL="0" indent="0" algn="ctr">
              <a:lnSpc>
                <a:spcPts val="2850"/>
              </a:lnSpc>
              <a:buNone/>
            </a:pPr>
            <a:endParaRPr lang="en-US" sz="1750" dirty="0">
              <a:latin typeface="Times New Roman" pitchFamily="18" charset="0"/>
              <a:cs typeface="Times New Roman" pitchFamily="18" charset="0"/>
            </a:endParaRPr>
          </a:p>
        </p:txBody>
      </p:sp>
    </p:spTree>
  </p:cSld>
  <p:clrMapOvr>
    <a:masterClrMapping/>
  </p:clrMapOvr>
  <p:transition>
    <p:newsfla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2D6DD9-0958-1D2F-B355-BB78DB6C1D5D}"/>
              </a:ext>
            </a:extLst>
          </p:cNvPr>
          <p:cNvSpPr txBox="1">
            <a:spLocks/>
          </p:cNvSpPr>
          <p:nvPr/>
        </p:nvSpPr>
        <p:spPr>
          <a:xfrm>
            <a:off x="1338839" y="729343"/>
            <a:ext cx="3570618" cy="1371599"/>
          </a:xfrm>
          <a:prstGeom prst="rect">
            <a:avLst/>
          </a:prstGeom>
          <a:ln>
            <a:noFill/>
          </a:ln>
        </p:spPr>
        <p:txBody>
          <a:bodyPr>
            <a:normAutofit fontScale="97500"/>
          </a:bodyPr>
          <a:lstStyle/>
          <a:p>
            <a:pPr marL="0" marR="0" lvl="0" indent="0" algn="ctr" defTabSz="1306155" rtl="0" eaLnBrk="1" fontAlgn="auto" latinLnBrk="0" hangingPunct="1">
              <a:lnSpc>
                <a:spcPct val="100000"/>
              </a:lnSpc>
              <a:spcBef>
                <a:spcPct val="0"/>
              </a:spcBef>
              <a:spcAft>
                <a:spcPts val="0"/>
              </a:spcAft>
              <a:buClrTx/>
              <a:buSzTx/>
              <a:buFontTx/>
              <a:buNone/>
              <a:tabLst/>
              <a:defRPr/>
            </a:pPr>
            <a:r>
              <a:rPr lang="en-GB" sz="4800" b="1" dirty="0" smtClean="0">
                <a:solidFill>
                  <a:schemeClr val="tx2"/>
                </a:solidFill>
                <a:latin typeface="Times New Roman" panose="02020603050405020304" pitchFamily="18" charset="0"/>
                <a:ea typeface="+mj-ea"/>
                <a:cs typeface="Times New Roman" panose="02020603050405020304" pitchFamily="18" charset="0"/>
              </a:rPr>
              <a:t>CONTENTS</a:t>
            </a:r>
            <a:endParaRPr kumimoji="0" lang="en-IN" sz="4800" b="1" i="0"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A733058-69CD-D117-5649-FD59CECCEA24}"/>
              </a:ext>
            </a:extLst>
          </p:cNvPr>
          <p:cNvSpPr txBox="1">
            <a:spLocks/>
          </p:cNvSpPr>
          <p:nvPr/>
        </p:nvSpPr>
        <p:spPr>
          <a:xfrm>
            <a:off x="682906" y="1724628"/>
            <a:ext cx="5868365" cy="4514126"/>
          </a:xfrm>
          <a:prstGeom prst="rect">
            <a:avLst/>
          </a:prstGeom>
        </p:spPr>
        <p:txBody>
          <a:bodyPr>
            <a:noAutofit/>
          </a:bodyPr>
          <a:lstStyle/>
          <a:p>
            <a:pPr marL="0" marR="0" lvl="0" indent="0" algn="l" defTabSz="1306155" rtl="0" eaLnBrk="1" fontAlgn="auto" latinLnBrk="0" hangingPunct="1">
              <a:lnSpc>
                <a:spcPct val="100000"/>
              </a:lnSpc>
              <a:spcBef>
                <a:spcPct val="20000"/>
              </a:spcBef>
              <a:spcAft>
                <a:spcPts val="0"/>
              </a:spcAft>
              <a:buClrTx/>
              <a:buSzTx/>
              <a:buFont typeface="Arial" pitchFamily="34" charset="0"/>
              <a:buNone/>
              <a:tabLst/>
              <a:defRPr/>
            </a:pPr>
            <a:endParaRPr kumimoji="0" lang="en-GB" sz="1800" b="0" i="0" u="none" strike="noStrike" kern="1200" cap="none" spc="0" normalizeH="0" baseline="0" noProof="0" dirty="0" smtClean="0">
              <a:ln>
                <a:noFill/>
              </a:ln>
              <a:solidFill>
                <a:schemeClr val="tx1"/>
              </a:solidFill>
              <a:effectLst/>
              <a:uLnTx/>
              <a:uFillTx/>
              <a:latin typeface="+mn-lt"/>
              <a:ea typeface="+mn-ea"/>
              <a:cs typeface="+mn-cs"/>
            </a:endParaRPr>
          </a:p>
          <a:p>
            <a:pPr marL="489808" marR="0" lvl="0" indent="-489808" algn="l" defTabSz="130615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Abstract</a:t>
            </a:r>
          </a:p>
          <a:p>
            <a:pPr marL="489808" marR="0" lvl="0" indent="-489808" algn="l" defTabSz="130615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Introduction </a:t>
            </a:r>
            <a:endParaRPr kumimoji="0" lang="en-IN"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a:p>
            <a:pPr marL="489808" marR="0" lvl="0" indent="-489808" algn="l" defTabSz="130615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IN"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Existing System</a:t>
            </a:r>
          </a:p>
          <a:p>
            <a:pPr marL="489808" marR="0" lvl="0" indent="-489808" algn="l" defTabSz="130615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IN"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Proposed System</a:t>
            </a:r>
          </a:p>
          <a:p>
            <a:pPr marL="489808" marR="0" lvl="0" indent="-489808" algn="l" defTabSz="130615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IN"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sym typeface="+mn-ea"/>
              </a:rPr>
              <a:t>Modules</a:t>
            </a:r>
          </a:p>
          <a:p>
            <a:pPr marL="4147408" lvl="8" indent="-489808" defTabSz="1306155">
              <a:spcBef>
                <a:spcPct val="20000"/>
              </a:spcBef>
              <a:defRPr/>
            </a:pPr>
            <a:endParaRPr lang="en-IN" sz="3600" dirty="0" smtClean="0">
              <a:latin typeface="Times New Roman" pitchFamily="18" charset="0"/>
              <a:cs typeface="Times New Roman" pitchFamily="18" charset="0"/>
              <a:sym typeface="+mn-ea"/>
            </a:endParaRPr>
          </a:p>
        </p:txBody>
      </p:sp>
      <p:sp>
        <p:nvSpPr>
          <p:cNvPr id="7" name="Rectangle 6"/>
          <p:cNvSpPr/>
          <p:nvPr/>
        </p:nvSpPr>
        <p:spPr>
          <a:xfrm>
            <a:off x="7002684" y="1724628"/>
            <a:ext cx="5231757" cy="1975926"/>
          </a:xfrm>
          <a:prstGeom prst="rect">
            <a:avLst/>
          </a:prstGeom>
        </p:spPr>
        <p:txBody>
          <a:bodyPr wrap="square">
            <a:spAutoFit/>
          </a:bodyPr>
          <a:lstStyle/>
          <a:p>
            <a:pPr marL="489808" lvl="0" indent="-489808" defTabSz="1306155">
              <a:spcBef>
                <a:spcPct val="20000"/>
              </a:spcBef>
              <a:buFont typeface="Arial" panose="020B0604020202020204" pitchFamily="34" charset="0"/>
              <a:buChar char="•"/>
              <a:defRPr/>
            </a:pPr>
            <a:r>
              <a:rPr lang="en-IN" sz="3600" dirty="0" smtClean="0">
                <a:solidFill>
                  <a:prstClr val="black"/>
                </a:solidFill>
                <a:latin typeface="Times New Roman" pitchFamily="18" charset="0"/>
                <a:cs typeface="Times New Roman" pitchFamily="18" charset="0"/>
                <a:sym typeface="+mn-ea"/>
              </a:rPr>
              <a:t>System </a:t>
            </a:r>
            <a:r>
              <a:rPr lang="en-IN" sz="3600" dirty="0" smtClean="0">
                <a:latin typeface="Times New Roman" pitchFamily="18" charset="0"/>
                <a:cs typeface="Times New Roman" pitchFamily="18" charset="0"/>
                <a:sym typeface="+mn-ea"/>
              </a:rPr>
              <a:t>Requirements</a:t>
            </a:r>
          </a:p>
          <a:p>
            <a:pPr marL="489808" lvl="0" indent="-489808" defTabSz="1306155">
              <a:spcBef>
                <a:spcPct val="20000"/>
              </a:spcBef>
              <a:buFont typeface="Arial" panose="020B0604020202020204" pitchFamily="34" charset="0"/>
              <a:buChar char="•"/>
              <a:defRPr/>
            </a:pPr>
            <a:r>
              <a:rPr lang="en-IN" sz="3600" dirty="0" smtClean="0">
                <a:solidFill>
                  <a:prstClr val="black"/>
                </a:solidFill>
                <a:latin typeface="Times New Roman" pitchFamily="18" charset="0"/>
                <a:cs typeface="Times New Roman" pitchFamily="18" charset="0"/>
                <a:sym typeface="+mn-ea"/>
              </a:rPr>
              <a:t>Hardware </a:t>
            </a:r>
            <a:r>
              <a:rPr lang="en-IN" sz="3600" dirty="0" err="1" smtClean="0">
                <a:solidFill>
                  <a:prstClr val="black"/>
                </a:solidFill>
                <a:latin typeface="Times New Roman" pitchFamily="18" charset="0"/>
                <a:cs typeface="Times New Roman" pitchFamily="18" charset="0"/>
                <a:sym typeface="+mn-ea"/>
              </a:rPr>
              <a:t>Requirments</a:t>
            </a:r>
            <a:endParaRPr lang="en-IN" sz="3600" dirty="0" smtClean="0">
              <a:solidFill>
                <a:prstClr val="black"/>
              </a:solidFill>
              <a:latin typeface="Times New Roman" pitchFamily="18" charset="0"/>
              <a:cs typeface="Times New Roman" pitchFamily="18" charset="0"/>
              <a:sym typeface="+mn-ea"/>
            </a:endParaRPr>
          </a:p>
          <a:p>
            <a:pPr marL="489808" lvl="0" indent="-489808" defTabSz="1306155">
              <a:spcBef>
                <a:spcPct val="20000"/>
              </a:spcBef>
              <a:defRPr/>
            </a:pPr>
            <a:r>
              <a:rPr lang="en-IN" sz="3600" dirty="0" smtClean="0">
                <a:solidFill>
                  <a:prstClr val="black"/>
                </a:solidFill>
                <a:latin typeface="Times New Roman" pitchFamily="18" charset="0"/>
                <a:cs typeface="Times New Roman" pitchFamily="18" charset="0"/>
                <a:sym typeface="+mn-ea"/>
              </a:rPr>
              <a:t> </a:t>
            </a:r>
            <a:endParaRPr lang="en-IN" sz="3600" dirty="0" smtClean="0">
              <a:solidFill>
                <a:prstClr val="black"/>
              </a:solidFill>
              <a:latin typeface="Times New Roman" pitchFamily="18" charset="0"/>
              <a:cs typeface="Times New Roman" pitchFamily="18" charset="0"/>
              <a:sym typeface="+mn-ea"/>
            </a:endParaRPr>
          </a:p>
        </p:txBody>
      </p:sp>
      <p:sp>
        <p:nvSpPr>
          <p:cNvPr id="8" name="Rectangle 7"/>
          <p:cNvSpPr/>
          <p:nvPr/>
        </p:nvSpPr>
        <p:spPr>
          <a:xfrm>
            <a:off x="7002684" y="3044142"/>
            <a:ext cx="7338348" cy="2640723"/>
          </a:xfrm>
          <a:prstGeom prst="rect">
            <a:avLst/>
          </a:prstGeom>
        </p:spPr>
        <p:txBody>
          <a:bodyPr wrap="square">
            <a:spAutoFit/>
          </a:bodyPr>
          <a:lstStyle/>
          <a:p>
            <a:pPr marL="489808" indent="-489808" defTabSz="1306155">
              <a:spcBef>
                <a:spcPct val="20000"/>
              </a:spcBef>
              <a:buFont typeface="Arial" panose="020B0604020202020204" pitchFamily="34" charset="0"/>
              <a:buChar char="•"/>
              <a:defRPr/>
            </a:pPr>
            <a:r>
              <a:rPr lang="en-IN" sz="3600" dirty="0" smtClean="0">
                <a:latin typeface="Times New Roman" pitchFamily="18" charset="0"/>
                <a:cs typeface="Times New Roman" pitchFamily="18" charset="0"/>
                <a:sym typeface="+mn-ea"/>
              </a:rPr>
              <a:t>Quiz and its stages</a:t>
            </a:r>
          </a:p>
          <a:p>
            <a:pPr marL="489808" lvl="0" indent="-489808" defTabSz="1306155">
              <a:spcBef>
                <a:spcPct val="20000"/>
              </a:spcBef>
              <a:buFont typeface="Arial" panose="020B0604020202020204" pitchFamily="34" charset="0"/>
              <a:buChar char="•"/>
              <a:defRPr/>
            </a:pPr>
            <a:r>
              <a:rPr lang="en-IN" sz="3600" dirty="0" smtClean="0">
                <a:latin typeface="Times New Roman" pitchFamily="18" charset="0"/>
                <a:cs typeface="Times New Roman" pitchFamily="18" charset="0"/>
                <a:sym typeface="+mn-ea"/>
              </a:rPr>
              <a:t>Database design</a:t>
            </a:r>
          </a:p>
          <a:p>
            <a:pPr marL="489808" lvl="0" indent="-489808" defTabSz="1306155">
              <a:spcBef>
                <a:spcPct val="20000"/>
              </a:spcBef>
              <a:buFont typeface="Arial" panose="020B0604020202020204" pitchFamily="34" charset="0"/>
              <a:buChar char="•"/>
              <a:defRPr/>
            </a:pPr>
            <a:r>
              <a:rPr lang="en-US" sz="3600" dirty="0" smtClean="0">
                <a:latin typeface="Times New Roman" pitchFamily="18" charset="0"/>
                <a:cs typeface="Times New Roman" pitchFamily="18" charset="0"/>
                <a:sym typeface="+mn-ea"/>
              </a:rPr>
              <a:t>Applications</a:t>
            </a:r>
          </a:p>
          <a:p>
            <a:pPr marL="489808" lvl="0" indent="-489808" defTabSz="1306155">
              <a:spcBef>
                <a:spcPct val="20000"/>
              </a:spcBef>
              <a:buFont typeface="Arial" panose="020B0604020202020204" pitchFamily="34" charset="0"/>
              <a:buChar char="•"/>
              <a:defRPr/>
            </a:pPr>
            <a:r>
              <a:rPr lang="en-US" sz="3600" dirty="0" smtClean="0">
                <a:latin typeface="Times New Roman" pitchFamily="18" charset="0"/>
                <a:cs typeface="Times New Roman" pitchFamily="18" charset="0"/>
                <a:sym typeface="+mn-ea"/>
              </a:rPr>
              <a:t>Conclusion</a:t>
            </a:r>
            <a:endParaRPr lang="en-US" dirty="0"/>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39999">
              <a:schemeClr val="accent5">
                <a:lumMod val="20000"/>
                <a:lumOff val="80000"/>
              </a:schemeClr>
            </a:gs>
            <a:gs pos="70000">
              <a:srgbClr val="C4D6EB"/>
            </a:gs>
            <a:gs pos="100000">
              <a:srgbClr val="FFEBFA"/>
            </a:gs>
          </a:gsLst>
          <a:lin ang="10800000" scaled="1"/>
        </a:gradFill>
        <a:effectLst/>
      </p:bgPr>
    </p:bg>
    <p:spTree>
      <p:nvGrpSpPr>
        <p:cNvPr id="1" name=""/>
        <p:cNvGrpSpPr/>
        <p:nvPr/>
      </p:nvGrpSpPr>
      <p:grpSpPr>
        <a:xfrm>
          <a:off x="0" y="0"/>
          <a:ext cx="0" cy="0"/>
          <a:chOff x="0" y="0"/>
          <a:chExt cx="0" cy="0"/>
        </a:xfrm>
      </p:grpSpPr>
      <p:sp>
        <p:nvSpPr>
          <p:cNvPr id="21" name="Rectangle 20"/>
          <p:cNvSpPr/>
          <p:nvPr/>
        </p:nvSpPr>
        <p:spPr>
          <a:xfrm>
            <a:off x="-293914" y="642257"/>
            <a:ext cx="6803571" cy="923330"/>
          </a:xfrm>
          <a:prstGeom prst="rect">
            <a:avLst/>
          </a:prstGeom>
          <a:noFill/>
        </p:spPr>
        <p:txBody>
          <a:bodyPr wrap="square" lIns="91440" tIns="45720" rIns="91440" bIns="45720">
            <a:spAutoFit/>
          </a:bodyPr>
          <a:lstStyle/>
          <a:p>
            <a:pPr algn="ctr"/>
            <a:r>
              <a:rPr lang="en-US" sz="54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Times New Roman" pitchFamily="18" charset="0"/>
                <a:cs typeface="Times New Roman" pitchFamily="18" charset="0"/>
              </a:rPr>
              <a:t>ABSTRACT</a:t>
            </a:r>
            <a:endParaRPr lang="en-US" sz="5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Times New Roman" pitchFamily="18" charset="0"/>
              <a:cs typeface="Times New Roman" pitchFamily="18" charset="0"/>
            </a:endParaRPr>
          </a:p>
        </p:txBody>
      </p:sp>
      <p:sp>
        <p:nvSpPr>
          <p:cNvPr id="22" name="TextBox 21"/>
          <p:cNvSpPr txBox="1"/>
          <p:nvPr/>
        </p:nvSpPr>
        <p:spPr>
          <a:xfrm>
            <a:off x="609600" y="2002971"/>
            <a:ext cx="6611074" cy="4524315"/>
          </a:xfrm>
          <a:prstGeom prst="rect">
            <a:avLst/>
          </a:prstGeom>
          <a:noFill/>
        </p:spPr>
        <p:txBody>
          <a:bodyPr wrap="square" rtlCol="0">
            <a:spAutoFit/>
          </a:bodyPr>
          <a:lstStyle/>
          <a:p>
            <a:r>
              <a:rPr lang="en-US" sz="2400" b="1" dirty="0" smtClean="0"/>
              <a:t>Career Craft</a:t>
            </a:r>
            <a:r>
              <a:rPr lang="en-US" sz="2400" dirty="0" smtClean="0"/>
              <a:t> is a smart and interactive platform designed to help students choose the right career path based on their interests, skills, and subject strengths. In today's rapidly evolving world, students often face confusion and peer pressure in selecting the right career after their 10th or </a:t>
            </a:r>
            <a:r>
              <a:rPr lang="en-US" sz="2400" dirty="0" smtClean="0"/>
              <a:t>12</a:t>
            </a:r>
            <a:r>
              <a:rPr lang="en-US" sz="2400" baseline="30000" dirty="0" smtClean="0"/>
              <a:t>th</a:t>
            </a:r>
            <a:r>
              <a:rPr lang="en-US" sz="2400" dirty="0" smtClean="0"/>
              <a:t> or further </a:t>
            </a:r>
            <a:r>
              <a:rPr lang="en-US" sz="2400" dirty="0" smtClean="0"/>
              <a:t>grade. Traditional counseling methods fail to address individual passion and preferences effectively. This project aims to bridge the gap </a:t>
            </a:r>
          </a:p>
          <a:p>
            <a:r>
              <a:rPr lang="en-US" sz="2400" dirty="0" smtClean="0"/>
              <a:t>by introducing a technology-driven solution</a:t>
            </a:r>
          </a:p>
          <a:p>
            <a:r>
              <a:rPr lang="en-US" sz="2400" dirty="0" smtClean="0"/>
              <a:t> that maps a student's interests with suitable </a:t>
            </a:r>
          </a:p>
          <a:p>
            <a:r>
              <a:rPr lang="en-US" sz="2400" dirty="0" smtClean="0"/>
              <a:t>career opportunities.</a:t>
            </a:r>
            <a:endParaRPr lang="en-US" sz="2400" dirty="0"/>
          </a:p>
        </p:txBody>
      </p:sp>
      <p:grpSp>
        <p:nvGrpSpPr>
          <p:cNvPr id="25" name="Group 24"/>
          <p:cNvGrpSpPr/>
          <p:nvPr/>
        </p:nvGrpSpPr>
        <p:grpSpPr>
          <a:xfrm>
            <a:off x="5431355" y="0"/>
            <a:ext cx="9199045" cy="8229600"/>
            <a:chOff x="5827595" y="0"/>
            <a:chExt cx="9199045" cy="8229600"/>
          </a:xfrm>
          <a:blipFill>
            <a:blip r:embed="rId2"/>
            <a:stretch>
              <a:fillRect/>
            </a:stretch>
          </a:blipFill>
        </p:grpSpPr>
        <p:sp>
          <p:nvSpPr>
            <p:cNvPr id="17" name="Flowchart: Extract 16"/>
            <p:cNvSpPr/>
            <p:nvPr/>
          </p:nvSpPr>
          <p:spPr>
            <a:xfrm>
              <a:off x="5827595" y="2326640"/>
              <a:ext cx="4502553" cy="5902960"/>
            </a:xfrm>
            <a:prstGeom prst="flowChartExtra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Extract 22"/>
            <p:cNvSpPr/>
            <p:nvPr/>
          </p:nvSpPr>
          <p:spPr>
            <a:xfrm>
              <a:off x="10894479" y="2458720"/>
              <a:ext cx="4132161" cy="5770880"/>
            </a:xfrm>
            <a:prstGeom prst="flowChartExtra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Merge 23"/>
            <p:cNvSpPr/>
            <p:nvPr/>
          </p:nvSpPr>
          <p:spPr>
            <a:xfrm>
              <a:off x="7220674" y="0"/>
              <a:ext cx="6644640" cy="7965440"/>
            </a:xfrm>
            <a:prstGeom prst="flowChartMerg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checke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9020" y="1023257"/>
            <a:ext cx="5207675" cy="778397"/>
          </a:xfrm>
          <a:prstGeom prst="rect">
            <a:avLst/>
          </a:prstGeom>
          <a:noFill/>
          <a:ln>
            <a:noFill/>
          </a:ln>
        </p:spPr>
        <p:txBody>
          <a:bodyPr wrap="none" lIns="0" tIns="0" rIns="0" bIns="0" rtlCol="0" anchor="t"/>
          <a:lstStyle/>
          <a:p>
            <a:pPr marL="0" indent="0" algn="l">
              <a:lnSpc>
                <a:spcPts val="5100"/>
              </a:lnSpc>
              <a:buNone/>
            </a:pPr>
            <a:r>
              <a:rPr lang="en-US" sz="4000" b="1" dirty="0">
                <a:solidFill>
                  <a:srgbClr val="333F70"/>
                </a:solidFill>
                <a:latin typeface="Times New Roman" pitchFamily="18" charset="0"/>
                <a:ea typeface="Unbounded Bold" pitchFamily="34" charset="-122"/>
                <a:cs typeface="Times New Roman" pitchFamily="18" charset="0"/>
              </a:rPr>
              <a:t>The Problem</a:t>
            </a:r>
            <a:endParaRPr lang="en-US" sz="4000" dirty="0">
              <a:latin typeface="Times New Roman" pitchFamily="18" charset="0"/>
              <a:cs typeface="Times New Roman" pitchFamily="18" charset="0"/>
            </a:endParaRPr>
          </a:p>
        </p:txBody>
      </p:sp>
      <p:sp>
        <p:nvSpPr>
          <p:cNvPr id="3" name="Text 1"/>
          <p:cNvSpPr/>
          <p:nvPr/>
        </p:nvSpPr>
        <p:spPr>
          <a:xfrm>
            <a:off x="729020" y="1801654"/>
            <a:ext cx="13172361" cy="1000125"/>
          </a:xfrm>
          <a:prstGeom prst="rect">
            <a:avLst/>
          </a:prstGeom>
          <a:noFill/>
          <a:ln/>
        </p:spPr>
        <p:txBody>
          <a:bodyPr wrap="square" lIns="0" tIns="0" rIns="0" bIns="0" rtlCol="0" anchor="t"/>
          <a:lstStyle/>
          <a:p>
            <a:pPr marL="0" indent="0" algn="l">
              <a:lnSpc>
                <a:spcPts val="2600"/>
              </a:lnSpc>
              <a:buNone/>
            </a:pPr>
            <a:r>
              <a:rPr lang="en-US" sz="2400" dirty="0">
                <a:solidFill>
                  <a:srgbClr val="333F70"/>
                </a:solidFill>
                <a:latin typeface="Times New Roman" pitchFamily="18" charset="0"/>
                <a:ea typeface="Open Sans" pitchFamily="34" charset="-122"/>
                <a:cs typeface="Times New Roman" pitchFamily="18" charset="0"/>
              </a:rPr>
              <a:t>Many students face significant challenges in choosing their career paths. There's a notable lack of awareness about diverse options beyond traditional fields. This leads to immense pressure and an absence of personalized guidance, especially after key academic milestones.</a:t>
            </a:r>
            <a:endParaRPr lang="en-US" sz="2400" dirty="0">
              <a:latin typeface="Times New Roman" pitchFamily="18" charset="0"/>
              <a:cs typeface="Times New Roman" pitchFamily="18" charset="0"/>
            </a:endParaRPr>
          </a:p>
        </p:txBody>
      </p:sp>
      <p:sp>
        <p:nvSpPr>
          <p:cNvPr id="4" name="Shape 2"/>
          <p:cNvSpPr/>
          <p:nvPr/>
        </p:nvSpPr>
        <p:spPr>
          <a:xfrm>
            <a:off x="729020" y="3036094"/>
            <a:ext cx="2195274" cy="1200150"/>
          </a:xfrm>
          <a:prstGeom prst="roundRect">
            <a:avLst>
              <a:gd name="adj" fmla="val 7290"/>
            </a:avLst>
          </a:prstGeom>
          <a:solidFill>
            <a:srgbClr val="D6F5EE"/>
          </a:solidFill>
          <a:ln w="7620">
            <a:solidFill>
              <a:srgbClr val="BCDBD4"/>
            </a:solidFill>
            <a:prstDash val="solid"/>
          </a:ln>
        </p:spPr>
      </p:sp>
      <p:sp>
        <p:nvSpPr>
          <p:cNvPr id="5" name="Text 3"/>
          <p:cNvSpPr/>
          <p:nvPr/>
        </p:nvSpPr>
        <p:spPr>
          <a:xfrm>
            <a:off x="1680210" y="3453051"/>
            <a:ext cx="292894" cy="366117"/>
          </a:xfrm>
          <a:prstGeom prst="rect">
            <a:avLst/>
          </a:prstGeom>
          <a:noFill/>
          <a:ln/>
        </p:spPr>
        <p:txBody>
          <a:bodyPr wrap="none" lIns="0" tIns="0" rIns="0" bIns="0" rtlCol="0" anchor="t"/>
          <a:lstStyle/>
          <a:p>
            <a:pPr marL="0" indent="0" algn="ctr">
              <a:lnSpc>
                <a:spcPts val="3650"/>
              </a:lnSpc>
              <a:buNone/>
            </a:pPr>
            <a:r>
              <a:rPr lang="en-US" sz="2300" b="1" dirty="0">
                <a:solidFill>
                  <a:srgbClr val="333F70"/>
                </a:solidFill>
                <a:latin typeface="Times New Roman" pitchFamily="18" charset="0"/>
                <a:ea typeface="Unbounded Bold" pitchFamily="34" charset="-122"/>
                <a:cs typeface="Times New Roman" pitchFamily="18" charset="0"/>
              </a:rPr>
              <a:t>1</a:t>
            </a:r>
            <a:endParaRPr lang="en-US" sz="2300" dirty="0">
              <a:latin typeface="Times New Roman" pitchFamily="18" charset="0"/>
              <a:cs typeface="Times New Roman" pitchFamily="18" charset="0"/>
            </a:endParaRPr>
          </a:p>
        </p:txBody>
      </p:sp>
      <p:sp>
        <p:nvSpPr>
          <p:cNvPr id="6" name="Text 4"/>
          <p:cNvSpPr/>
          <p:nvPr/>
        </p:nvSpPr>
        <p:spPr>
          <a:xfrm>
            <a:off x="3132534" y="3244334"/>
            <a:ext cx="7627501" cy="325398"/>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Times New Roman" pitchFamily="18" charset="0"/>
                <a:ea typeface="Unbounded Bold" pitchFamily="34" charset="-122"/>
                <a:cs typeface="Times New Roman" pitchFamily="18" charset="0"/>
              </a:rPr>
              <a:t>Lack of awareness about diverse career paths</a:t>
            </a:r>
            <a:endParaRPr lang="en-US" sz="2050" dirty="0">
              <a:latin typeface="Times New Roman" pitchFamily="18" charset="0"/>
              <a:cs typeface="Times New Roman" pitchFamily="18" charset="0"/>
            </a:endParaRPr>
          </a:p>
        </p:txBody>
      </p:sp>
      <p:sp>
        <p:nvSpPr>
          <p:cNvPr id="7" name="Text 5"/>
          <p:cNvSpPr/>
          <p:nvPr/>
        </p:nvSpPr>
        <p:spPr>
          <a:xfrm>
            <a:off x="3132534" y="3694628"/>
            <a:ext cx="7627501" cy="333375"/>
          </a:xfrm>
          <a:prstGeom prst="rect">
            <a:avLst/>
          </a:prstGeom>
          <a:noFill/>
          <a:ln/>
        </p:spPr>
        <p:txBody>
          <a:bodyPr wrap="none" lIns="0" tIns="0" rIns="0" bIns="0" rtlCol="0" anchor="t"/>
          <a:lstStyle/>
          <a:p>
            <a:pPr marL="0" indent="0" algn="l">
              <a:lnSpc>
                <a:spcPts val="2600"/>
              </a:lnSpc>
              <a:buNone/>
            </a:pPr>
            <a:endParaRPr lang="en-US" sz="1600" dirty="0">
              <a:latin typeface="Times New Roman" pitchFamily="18" charset="0"/>
              <a:cs typeface="Times New Roman" pitchFamily="18" charset="0"/>
            </a:endParaRPr>
          </a:p>
        </p:txBody>
      </p:sp>
      <p:sp>
        <p:nvSpPr>
          <p:cNvPr id="8" name="Shape 6"/>
          <p:cNvSpPr/>
          <p:nvPr/>
        </p:nvSpPr>
        <p:spPr>
          <a:xfrm>
            <a:off x="3028355" y="4226719"/>
            <a:ext cx="10768965" cy="11430"/>
          </a:xfrm>
          <a:prstGeom prst="roundRect">
            <a:avLst>
              <a:gd name="adj" fmla="val 765449"/>
            </a:avLst>
          </a:prstGeom>
          <a:solidFill>
            <a:srgbClr val="BCDBD4"/>
          </a:solidFill>
          <a:ln/>
        </p:spPr>
      </p:sp>
      <p:sp>
        <p:nvSpPr>
          <p:cNvPr id="9" name="Shape 7"/>
          <p:cNvSpPr/>
          <p:nvPr/>
        </p:nvSpPr>
        <p:spPr>
          <a:xfrm>
            <a:off x="729020" y="4340304"/>
            <a:ext cx="4390668" cy="1525548"/>
          </a:xfrm>
          <a:prstGeom prst="roundRect">
            <a:avLst>
              <a:gd name="adj" fmla="val 5735"/>
            </a:avLst>
          </a:prstGeom>
          <a:solidFill>
            <a:srgbClr val="D6F5EE"/>
          </a:solidFill>
          <a:ln w="7620">
            <a:solidFill>
              <a:srgbClr val="BCDBD4"/>
            </a:solidFill>
            <a:prstDash val="solid"/>
          </a:ln>
        </p:spPr>
      </p:sp>
      <p:sp>
        <p:nvSpPr>
          <p:cNvPr id="10" name="Text 8"/>
          <p:cNvSpPr/>
          <p:nvPr/>
        </p:nvSpPr>
        <p:spPr>
          <a:xfrm>
            <a:off x="2777847" y="4920020"/>
            <a:ext cx="292894" cy="366117"/>
          </a:xfrm>
          <a:prstGeom prst="rect">
            <a:avLst/>
          </a:prstGeom>
          <a:noFill/>
          <a:ln/>
        </p:spPr>
        <p:txBody>
          <a:bodyPr wrap="none" lIns="0" tIns="0" rIns="0" bIns="0" rtlCol="0" anchor="t"/>
          <a:lstStyle/>
          <a:p>
            <a:pPr marL="0" indent="0" algn="ctr">
              <a:lnSpc>
                <a:spcPts val="3650"/>
              </a:lnSpc>
              <a:buNone/>
            </a:pPr>
            <a:r>
              <a:rPr lang="en-US" sz="2300" b="1" dirty="0">
                <a:solidFill>
                  <a:srgbClr val="333F70"/>
                </a:solidFill>
                <a:latin typeface="Times New Roman" pitchFamily="18" charset="0"/>
                <a:ea typeface="Unbounded Bold" pitchFamily="34" charset="-122"/>
                <a:cs typeface="Times New Roman" pitchFamily="18" charset="0"/>
              </a:rPr>
              <a:t>2</a:t>
            </a:r>
            <a:endParaRPr lang="en-US" sz="2300" dirty="0">
              <a:latin typeface="Times New Roman" pitchFamily="18" charset="0"/>
              <a:cs typeface="Times New Roman" pitchFamily="18" charset="0"/>
            </a:endParaRPr>
          </a:p>
        </p:txBody>
      </p:sp>
      <p:sp>
        <p:nvSpPr>
          <p:cNvPr id="11" name="Text 9"/>
          <p:cNvSpPr/>
          <p:nvPr/>
        </p:nvSpPr>
        <p:spPr>
          <a:xfrm>
            <a:off x="5327928" y="4548545"/>
            <a:ext cx="8365212" cy="650796"/>
          </a:xfrm>
          <a:prstGeom prst="rect">
            <a:avLst/>
          </a:prstGeom>
          <a:noFill/>
          <a:ln/>
        </p:spPr>
        <p:txBody>
          <a:bodyPr wrap="square" lIns="0" tIns="0" rIns="0" bIns="0" rtlCol="0" anchor="t"/>
          <a:lstStyle/>
          <a:p>
            <a:pPr marL="0" indent="0" algn="l">
              <a:lnSpc>
                <a:spcPts val="2550"/>
              </a:lnSpc>
              <a:buNone/>
            </a:pPr>
            <a:r>
              <a:rPr lang="en-US" sz="2050" b="1" dirty="0">
                <a:solidFill>
                  <a:srgbClr val="333F70"/>
                </a:solidFill>
                <a:latin typeface="Times New Roman" pitchFamily="18" charset="0"/>
                <a:ea typeface="Unbounded Bold" pitchFamily="34" charset="-122"/>
                <a:cs typeface="Times New Roman" pitchFamily="18" charset="0"/>
              </a:rPr>
              <a:t>Pressure to follow traditional fields (e.g., engineering, medicine)</a:t>
            </a:r>
            <a:endParaRPr lang="en-US" sz="2050" dirty="0">
              <a:latin typeface="Times New Roman" pitchFamily="18" charset="0"/>
              <a:cs typeface="Times New Roman" pitchFamily="18" charset="0"/>
            </a:endParaRPr>
          </a:p>
        </p:txBody>
      </p:sp>
      <p:sp>
        <p:nvSpPr>
          <p:cNvPr id="12" name="Text 10"/>
          <p:cNvSpPr/>
          <p:nvPr/>
        </p:nvSpPr>
        <p:spPr>
          <a:xfrm>
            <a:off x="5327928" y="5324237"/>
            <a:ext cx="8365212" cy="333375"/>
          </a:xfrm>
          <a:prstGeom prst="rect">
            <a:avLst/>
          </a:prstGeom>
          <a:noFill/>
          <a:ln/>
        </p:spPr>
        <p:txBody>
          <a:bodyPr wrap="none" lIns="0" tIns="0" rIns="0" bIns="0" rtlCol="0" anchor="t"/>
          <a:lstStyle/>
          <a:p>
            <a:pPr marL="0" indent="0" algn="l">
              <a:lnSpc>
                <a:spcPts val="2600"/>
              </a:lnSpc>
              <a:buNone/>
            </a:pPr>
            <a:endParaRPr lang="en-US" sz="1600" dirty="0">
              <a:latin typeface="Times New Roman" pitchFamily="18" charset="0"/>
              <a:cs typeface="Times New Roman" pitchFamily="18" charset="0"/>
            </a:endParaRPr>
          </a:p>
        </p:txBody>
      </p:sp>
      <p:sp>
        <p:nvSpPr>
          <p:cNvPr id="13" name="Shape 11"/>
          <p:cNvSpPr/>
          <p:nvPr/>
        </p:nvSpPr>
        <p:spPr>
          <a:xfrm>
            <a:off x="5223748" y="5856327"/>
            <a:ext cx="8573572" cy="11430"/>
          </a:xfrm>
          <a:prstGeom prst="roundRect">
            <a:avLst>
              <a:gd name="adj" fmla="val 765449"/>
            </a:avLst>
          </a:prstGeom>
          <a:solidFill>
            <a:srgbClr val="BCDBD4"/>
          </a:solidFill>
          <a:ln/>
        </p:spPr>
      </p:sp>
      <p:sp>
        <p:nvSpPr>
          <p:cNvPr id="14" name="Shape 12"/>
          <p:cNvSpPr/>
          <p:nvPr/>
        </p:nvSpPr>
        <p:spPr>
          <a:xfrm>
            <a:off x="729020" y="5969913"/>
            <a:ext cx="6586180" cy="1525548"/>
          </a:xfrm>
          <a:prstGeom prst="roundRect">
            <a:avLst>
              <a:gd name="adj" fmla="val 5735"/>
            </a:avLst>
          </a:prstGeom>
          <a:solidFill>
            <a:srgbClr val="D6F5EE"/>
          </a:solidFill>
          <a:ln w="7620">
            <a:solidFill>
              <a:srgbClr val="BCDBD4"/>
            </a:solidFill>
            <a:prstDash val="solid"/>
          </a:ln>
        </p:spPr>
      </p:sp>
      <p:sp>
        <p:nvSpPr>
          <p:cNvPr id="15" name="Text 13"/>
          <p:cNvSpPr/>
          <p:nvPr/>
        </p:nvSpPr>
        <p:spPr>
          <a:xfrm>
            <a:off x="3875603" y="6549628"/>
            <a:ext cx="292894" cy="366117"/>
          </a:xfrm>
          <a:prstGeom prst="rect">
            <a:avLst/>
          </a:prstGeom>
          <a:noFill/>
          <a:ln/>
        </p:spPr>
        <p:txBody>
          <a:bodyPr wrap="none" lIns="0" tIns="0" rIns="0" bIns="0" rtlCol="0" anchor="t"/>
          <a:lstStyle/>
          <a:p>
            <a:pPr marL="0" indent="0" algn="ctr">
              <a:lnSpc>
                <a:spcPts val="3650"/>
              </a:lnSpc>
              <a:buNone/>
            </a:pPr>
            <a:r>
              <a:rPr lang="en-US" sz="2300" b="1" dirty="0">
                <a:solidFill>
                  <a:srgbClr val="333F70"/>
                </a:solidFill>
                <a:latin typeface="Times New Roman" pitchFamily="18" charset="0"/>
                <a:ea typeface="Unbounded Bold" pitchFamily="34" charset="-122"/>
                <a:cs typeface="Times New Roman" pitchFamily="18" charset="0"/>
              </a:rPr>
              <a:t>3</a:t>
            </a:r>
            <a:endParaRPr lang="en-US" sz="2300" dirty="0">
              <a:latin typeface="Times New Roman" pitchFamily="18" charset="0"/>
              <a:cs typeface="Times New Roman" pitchFamily="18" charset="0"/>
            </a:endParaRPr>
          </a:p>
        </p:txBody>
      </p:sp>
      <p:sp>
        <p:nvSpPr>
          <p:cNvPr id="16" name="Text 14"/>
          <p:cNvSpPr/>
          <p:nvPr/>
        </p:nvSpPr>
        <p:spPr>
          <a:xfrm>
            <a:off x="7523440" y="6178153"/>
            <a:ext cx="6169700" cy="650796"/>
          </a:xfrm>
          <a:prstGeom prst="rect">
            <a:avLst/>
          </a:prstGeom>
          <a:noFill/>
          <a:ln/>
        </p:spPr>
        <p:txBody>
          <a:bodyPr wrap="square" lIns="0" tIns="0" rIns="0" bIns="0" rtlCol="0" anchor="t"/>
          <a:lstStyle/>
          <a:p>
            <a:pPr marL="0" indent="0" algn="l">
              <a:lnSpc>
                <a:spcPts val="2550"/>
              </a:lnSpc>
              <a:buNone/>
            </a:pPr>
            <a:r>
              <a:rPr lang="en-US" sz="2050" b="1" dirty="0">
                <a:solidFill>
                  <a:srgbClr val="333F70"/>
                </a:solidFill>
                <a:latin typeface="Times New Roman" pitchFamily="18" charset="0"/>
                <a:ea typeface="Unbounded Bold" pitchFamily="34" charset="-122"/>
                <a:cs typeface="Times New Roman" pitchFamily="18" charset="0"/>
              </a:rPr>
              <a:t>Absence of personalized guidance post 10th, Intermediate, and UG</a:t>
            </a:r>
            <a:endParaRPr lang="en-US" sz="2050" dirty="0">
              <a:latin typeface="Times New Roman" pitchFamily="18" charset="0"/>
              <a:cs typeface="Times New Roman" pitchFamily="18" charset="0"/>
            </a:endParaRPr>
          </a:p>
        </p:txBody>
      </p:sp>
      <p:sp>
        <p:nvSpPr>
          <p:cNvPr id="17" name="Text 15"/>
          <p:cNvSpPr/>
          <p:nvPr/>
        </p:nvSpPr>
        <p:spPr>
          <a:xfrm>
            <a:off x="7523440" y="6953845"/>
            <a:ext cx="6169700" cy="333375"/>
          </a:xfrm>
          <a:prstGeom prst="rect">
            <a:avLst/>
          </a:prstGeom>
          <a:noFill/>
          <a:ln/>
        </p:spPr>
        <p:txBody>
          <a:bodyPr wrap="none" lIns="0" tIns="0" rIns="0" bIns="0" rtlCol="0" anchor="t"/>
          <a:lstStyle/>
          <a:p>
            <a:pPr marL="0" indent="0" algn="l">
              <a:lnSpc>
                <a:spcPts val="2600"/>
              </a:lnSpc>
              <a:buNone/>
            </a:pPr>
            <a:endParaRPr lang="en-US" sz="1600" dirty="0">
              <a:latin typeface="Times New Roman" pitchFamily="18" charset="0"/>
              <a:cs typeface="Times New Roman" pitchFamily="18" charset="0"/>
            </a:endParaRPr>
          </a:p>
        </p:txBody>
      </p:sp>
      <p:sp>
        <p:nvSpPr>
          <p:cNvPr id="18" name="TextBox 17"/>
          <p:cNvSpPr txBox="1"/>
          <p:nvPr/>
        </p:nvSpPr>
        <p:spPr>
          <a:xfrm>
            <a:off x="729020" y="1"/>
            <a:ext cx="8142837" cy="1538883"/>
          </a:xfrm>
          <a:prstGeom prst="rect">
            <a:avLst/>
          </a:prstGeom>
          <a:noFill/>
        </p:spPr>
        <p:txBody>
          <a:bodyPr wrap="square" rtlCol="0">
            <a:spAutoFit/>
          </a:bodyPr>
          <a:lstStyle/>
          <a:p>
            <a:r>
              <a:rPr lang="en-US" sz="5400" b="1" dirty="0" smtClean="0">
                <a:solidFill>
                  <a:schemeClr val="tx2"/>
                </a:solidFill>
                <a:latin typeface="Times New Roman" pitchFamily="18" charset="0"/>
                <a:cs typeface="Times New Roman" pitchFamily="18" charset="0"/>
              </a:rPr>
              <a:t>INTRODUCTION</a:t>
            </a:r>
          </a:p>
          <a:p>
            <a:endParaRPr lang="en-US" sz="4000" dirty="0"/>
          </a:p>
        </p:txBody>
      </p:sp>
    </p:spTree>
  </p:cSld>
  <p:clrMapOvr>
    <a:masterClrMapping/>
  </p:clrMapOvr>
  <p:transition>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58466"/>
            <a:ext cx="5670590" cy="708779"/>
          </a:xfrm>
          <a:prstGeom prst="rect">
            <a:avLst/>
          </a:prstGeom>
          <a:noFill/>
          <a:ln/>
        </p:spPr>
        <p:txBody>
          <a:bodyPr wrap="none" lIns="0" tIns="0" rIns="0" bIns="0" rtlCol="0" anchor="t"/>
          <a:lstStyle/>
          <a:p>
            <a:pPr marL="0" indent="0" algn="l">
              <a:lnSpc>
                <a:spcPts val="5550"/>
              </a:lnSpc>
              <a:buNone/>
            </a:pPr>
            <a:r>
              <a:rPr lang="en-US" sz="4000" b="1" dirty="0">
                <a:solidFill>
                  <a:srgbClr val="333F70"/>
                </a:solidFill>
                <a:latin typeface="Times New Roman" pitchFamily="18" charset="0"/>
                <a:ea typeface="Unbounded Bold" pitchFamily="34" charset="-122"/>
                <a:cs typeface="Times New Roman" pitchFamily="18" charset="0"/>
              </a:rPr>
              <a:t>Our Solution</a:t>
            </a:r>
            <a:endParaRPr lang="en-US" sz="4000" dirty="0">
              <a:latin typeface="Times New Roman" pitchFamily="18" charset="0"/>
              <a:cs typeface="Times New Roman" pitchFamily="18" charset="0"/>
            </a:endParaRPr>
          </a:p>
        </p:txBody>
      </p:sp>
      <p:sp>
        <p:nvSpPr>
          <p:cNvPr id="3" name="Text 1"/>
          <p:cNvSpPr/>
          <p:nvPr/>
        </p:nvSpPr>
        <p:spPr>
          <a:xfrm>
            <a:off x="793790" y="2107406"/>
            <a:ext cx="13042821" cy="725805"/>
          </a:xfrm>
          <a:prstGeom prst="rect">
            <a:avLst/>
          </a:prstGeom>
          <a:noFill/>
          <a:ln/>
        </p:spPr>
        <p:txBody>
          <a:bodyPr wrap="square" lIns="0" tIns="0" rIns="0" bIns="0" rtlCol="0" anchor="t"/>
          <a:lstStyle/>
          <a:p>
            <a:pPr marL="0" indent="0" algn="l">
              <a:lnSpc>
                <a:spcPts val="2850"/>
              </a:lnSpc>
              <a:buNone/>
            </a:pPr>
            <a:r>
              <a:rPr lang="en-US" sz="2400" dirty="0">
                <a:solidFill>
                  <a:srgbClr val="333F70"/>
                </a:solidFill>
                <a:latin typeface="Times New Roman" pitchFamily="18" charset="0"/>
                <a:ea typeface="Open Sans" pitchFamily="34" charset="-122"/>
                <a:cs typeface="Times New Roman" pitchFamily="18" charset="0"/>
              </a:rPr>
              <a:t>Our solution addresses these challenges by offering a personalized quiz that matches interests with suitable careers. The user-friendly interface provides instant, tailored results, empowering students to explore diverse options confidently.</a:t>
            </a:r>
            <a:endParaRPr lang="en-US" sz="2400" dirty="0">
              <a:latin typeface="Times New Roman" pitchFamily="18" charset="0"/>
              <a:cs typeface="Times New Roman" pitchFamily="18" charset="0"/>
            </a:endParaRPr>
          </a:p>
        </p:txBody>
      </p:sp>
      <p:pic>
        <p:nvPicPr>
          <p:cNvPr id="4" name="Image 0" descr="preencoded.png"/>
          <p:cNvPicPr>
            <a:picLocks noChangeAspect="1"/>
          </p:cNvPicPr>
          <p:nvPr/>
        </p:nvPicPr>
        <p:blipFill>
          <a:blip r:embed="rId3"/>
          <a:stretch>
            <a:fillRect/>
          </a:stretch>
        </p:blipFill>
        <p:spPr>
          <a:xfrm>
            <a:off x="793790" y="3088362"/>
            <a:ext cx="1134070" cy="1360884"/>
          </a:xfrm>
          <a:prstGeom prst="rect">
            <a:avLst/>
          </a:prstGeom>
        </p:spPr>
      </p:pic>
      <p:sp>
        <p:nvSpPr>
          <p:cNvPr id="5" name="Text 2"/>
          <p:cNvSpPr/>
          <p:nvPr/>
        </p:nvSpPr>
        <p:spPr>
          <a:xfrm>
            <a:off x="2268022" y="3315176"/>
            <a:ext cx="3145512"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Personalized Quiz</a:t>
            </a:r>
            <a:endParaRPr lang="en-US" sz="2200" dirty="0">
              <a:latin typeface="Times New Roman" pitchFamily="18" charset="0"/>
              <a:cs typeface="Times New Roman" pitchFamily="18" charset="0"/>
            </a:endParaRPr>
          </a:p>
        </p:txBody>
      </p:sp>
      <p:sp>
        <p:nvSpPr>
          <p:cNvPr id="6" name="Text 3"/>
          <p:cNvSpPr/>
          <p:nvPr/>
        </p:nvSpPr>
        <p:spPr>
          <a:xfrm>
            <a:off x="2268022" y="3805595"/>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Aligns interests with suitable career paths.</a:t>
            </a:r>
            <a:endParaRPr lang="en-US" sz="1750" dirty="0">
              <a:latin typeface="Times New Roman" pitchFamily="18" charset="0"/>
              <a:cs typeface="Times New Roman" pitchFamily="18" charset="0"/>
            </a:endParaRPr>
          </a:p>
        </p:txBody>
      </p:sp>
      <p:pic>
        <p:nvPicPr>
          <p:cNvPr id="7" name="Image 1" descr="preencoded.png"/>
          <p:cNvPicPr>
            <a:picLocks noChangeAspect="1"/>
          </p:cNvPicPr>
          <p:nvPr/>
        </p:nvPicPr>
        <p:blipFill>
          <a:blip r:embed="rId4"/>
          <a:stretch>
            <a:fillRect/>
          </a:stretch>
        </p:blipFill>
        <p:spPr>
          <a:xfrm>
            <a:off x="793790" y="4449247"/>
            <a:ext cx="1134070" cy="1360884"/>
          </a:xfrm>
          <a:prstGeom prst="rect">
            <a:avLst/>
          </a:prstGeom>
        </p:spPr>
      </p:pic>
      <p:sp>
        <p:nvSpPr>
          <p:cNvPr id="8" name="Text 4"/>
          <p:cNvSpPr/>
          <p:nvPr/>
        </p:nvSpPr>
        <p:spPr>
          <a:xfrm>
            <a:off x="2268022" y="4676061"/>
            <a:ext cx="4088487"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User-Friendly Interface</a:t>
            </a:r>
            <a:endParaRPr lang="en-US" sz="2200" dirty="0">
              <a:latin typeface="Times New Roman" pitchFamily="18" charset="0"/>
              <a:cs typeface="Times New Roman" pitchFamily="18" charset="0"/>
            </a:endParaRPr>
          </a:p>
        </p:txBody>
      </p:sp>
      <p:sp>
        <p:nvSpPr>
          <p:cNvPr id="9" name="Text 5"/>
          <p:cNvSpPr/>
          <p:nvPr/>
        </p:nvSpPr>
        <p:spPr>
          <a:xfrm>
            <a:off x="2268022" y="5166479"/>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Ensures a smooth and intuitive experience for all users.</a:t>
            </a:r>
            <a:endParaRPr lang="en-US" sz="1750" dirty="0">
              <a:latin typeface="Times New Roman" pitchFamily="18" charset="0"/>
              <a:cs typeface="Times New Roman" pitchFamily="18" charset="0"/>
            </a:endParaRPr>
          </a:p>
        </p:txBody>
      </p:sp>
      <p:pic>
        <p:nvPicPr>
          <p:cNvPr id="10" name="Image 2" descr="preencoded.png"/>
          <p:cNvPicPr>
            <a:picLocks noChangeAspect="1"/>
          </p:cNvPicPr>
          <p:nvPr/>
        </p:nvPicPr>
        <p:blipFill>
          <a:blip r:embed="rId5"/>
          <a:stretch>
            <a:fillRect/>
          </a:stretch>
        </p:blipFill>
        <p:spPr>
          <a:xfrm>
            <a:off x="793790" y="5810131"/>
            <a:ext cx="1134070" cy="1360884"/>
          </a:xfrm>
          <a:prstGeom prst="rect">
            <a:avLst/>
          </a:prstGeom>
        </p:spPr>
      </p:pic>
      <p:sp>
        <p:nvSpPr>
          <p:cNvPr id="11" name="Text 6"/>
          <p:cNvSpPr/>
          <p:nvPr/>
        </p:nvSpPr>
        <p:spPr>
          <a:xfrm>
            <a:off x="2268022" y="603694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Instant Results</a:t>
            </a:r>
            <a:endParaRPr lang="en-US" sz="2200" dirty="0">
              <a:latin typeface="Times New Roman" pitchFamily="18" charset="0"/>
              <a:cs typeface="Times New Roman" pitchFamily="18" charset="0"/>
            </a:endParaRPr>
          </a:p>
        </p:txBody>
      </p:sp>
      <p:sp>
        <p:nvSpPr>
          <p:cNvPr id="12" name="Text 7"/>
          <p:cNvSpPr/>
          <p:nvPr/>
        </p:nvSpPr>
        <p:spPr>
          <a:xfrm>
            <a:off x="2268022" y="6527363"/>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Provides immediate, tailored career suggestions.</a:t>
            </a:r>
            <a:endParaRPr lang="en-US" sz="1750" dirty="0">
              <a:latin typeface="Times New Roman" pitchFamily="18" charset="0"/>
              <a:cs typeface="Times New Roman" pitchFamily="18" charset="0"/>
            </a:endParaRPr>
          </a:p>
        </p:txBody>
      </p:sp>
    </p:spTree>
  </p:cSld>
  <p:clrMapOvr>
    <a:masterClrMapping/>
  </p:clrMapOvr>
  <p:transition>
    <p:wipe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68086" y="511630"/>
            <a:ext cx="10352672" cy="1175656"/>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Times New Roman" pitchFamily="18" charset="0"/>
                <a:ea typeface="Unbounded Bold" pitchFamily="34" charset="-122"/>
                <a:cs typeface="Times New Roman" pitchFamily="18" charset="0"/>
              </a:rPr>
              <a:t>Existing System Limitations</a:t>
            </a:r>
            <a:endParaRPr lang="en-US" sz="4450" dirty="0">
              <a:latin typeface="Times New Roman" pitchFamily="18" charset="0"/>
              <a:cs typeface="Times New Roman" pitchFamily="18" charset="0"/>
            </a:endParaRPr>
          </a:p>
        </p:txBody>
      </p:sp>
      <p:sp>
        <p:nvSpPr>
          <p:cNvPr id="3" name="Shape 1"/>
          <p:cNvSpPr/>
          <p:nvPr/>
        </p:nvSpPr>
        <p:spPr>
          <a:xfrm>
            <a:off x="793790" y="3022044"/>
            <a:ext cx="510302" cy="510302"/>
          </a:xfrm>
          <a:prstGeom prst="roundRect">
            <a:avLst>
              <a:gd name="adj" fmla="val 18669"/>
            </a:avLst>
          </a:prstGeom>
          <a:solidFill>
            <a:srgbClr val="D6F5EE"/>
          </a:solidFill>
          <a:ln w="7620">
            <a:solidFill>
              <a:srgbClr val="BCDBD4"/>
            </a:solidFill>
            <a:prstDash val="solid"/>
          </a:ln>
        </p:spPr>
      </p:sp>
      <p:sp>
        <p:nvSpPr>
          <p:cNvPr id="4" name="Text 2"/>
          <p:cNvSpPr/>
          <p:nvPr/>
        </p:nvSpPr>
        <p:spPr>
          <a:xfrm>
            <a:off x="878860" y="3064550"/>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Times New Roman" pitchFamily="18" charset="0"/>
                <a:ea typeface="Unbounded Bold" pitchFamily="34" charset="-122"/>
                <a:cs typeface="Times New Roman" pitchFamily="18" charset="0"/>
              </a:rPr>
              <a:t>1</a:t>
            </a:r>
            <a:endParaRPr lang="en-US" sz="2650" dirty="0">
              <a:latin typeface="Times New Roman" pitchFamily="18" charset="0"/>
              <a:cs typeface="Times New Roman" pitchFamily="18" charset="0"/>
            </a:endParaRPr>
          </a:p>
        </p:txBody>
      </p:sp>
      <p:sp>
        <p:nvSpPr>
          <p:cNvPr id="5" name="Text 3"/>
          <p:cNvSpPr/>
          <p:nvPr/>
        </p:nvSpPr>
        <p:spPr>
          <a:xfrm>
            <a:off x="1530906" y="309991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Shiksha.com</a:t>
            </a:r>
            <a:endParaRPr lang="en-US" sz="2200" dirty="0">
              <a:latin typeface="Times New Roman" pitchFamily="18" charset="0"/>
              <a:cs typeface="Times New Roman" pitchFamily="18" charset="0"/>
            </a:endParaRPr>
          </a:p>
        </p:txBody>
      </p:sp>
      <p:sp>
        <p:nvSpPr>
          <p:cNvPr id="6" name="Text 4"/>
          <p:cNvSpPr/>
          <p:nvPr/>
        </p:nvSpPr>
        <p:spPr>
          <a:xfrm>
            <a:off x="1530906" y="3590330"/>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College info, career options, entrance exams guidance</a:t>
            </a:r>
            <a:endParaRPr lang="en-US" sz="1750" dirty="0">
              <a:latin typeface="Times New Roman" pitchFamily="18" charset="0"/>
              <a:cs typeface="Times New Roman" pitchFamily="18" charset="0"/>
            </a:endParaRPr>
          </a:p>
        </p:txBody>
      </p:sp>
      <p:sp>
        <p:nvSpPr>
          <p:cNvPr id="7" name="Shape 5"/>
          <p:cNvSpPr/>
          <p:nvPr/>
        </p:nvSpPr>
        <p:spPr>
          <a:xfrm>
            <a:off x="5235893" y="3022044"/>
            <a:ext cx="510302" cy="510302"/>
          </a:xfrm>
          <a:prstGeom prst="roundRect">
            <a:avLst>
              <a:gd name="adj" fmla="val 18669"/>
            </a:avLst>
          </a:prstGeom>
          <a:solidFill>
            <a:srgbClr val="D6F5EE"/>
          </a:solidFill>
          <a:ln w="7620">
            <a:solidFill>
              <a:srgbClr val="BCDBD4"/>
            </a:solidFill>
            <a:prstDash val="solid"/>
          </a:ln>
        </p:spPr>
      </p:sp>
      <p:sp>
        <p:nvSpPr>
          <p:cNvPr id="8" name="Text 6"/>
          <p:cNvSpPr/>
          <p:nvPr/>
        </p:nvSpPr>
        <p:spPr>
          <a:xfrm>
            <a:off x="5320963" y="3064550"/>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Times New Roman" pitchFamily="18" charset="0"/>
                <a:ea typeface="Unbounded Bold" pitchFamily="34" charset="-122"/>
                <a:cs typeface="Times New Roman" pitchFamily="18" charset="0"/>
              </a:rPr>
              <a:t>2</a:t>
            </a:r>
            <a:endParaRPr lang="en-US" sz="2650" dirty="0">
              <a:latin typeface="Times New Roman" pitchFamily="18" charset="0"/>
              <a:cs typeface="Times New Roman" pitchFamily="18" charset="0"/>
            </a:endParaRPr>
          </a:p>
        </p:txBody>
      </p:sp>
      <p:sp>
        <p:nvSpPr>
          <p:cNvPr id="9" name="Text 7"/>
          <p:cNvSpPr/>
          <p:nvPr/>
        </p:nvSpPr>
        <p:spPr>
          <a:xfrm>
            <a:off x="5973008" y="309991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Careerguide</a:t>
            </a:r>
            <a:endParaRPr lang="en-US" sz="2200" dirty="0">
              <a:latin typeface="Times New Roman" pitchFamily="18" charset="0"/>
              <a:cs typeface="Times New Roman" pitchFamily="18" charset="0"/>
            </a:endParaRPr>
          </a:p>
        </p:txBody>
      </p:sp>
      <p:sp>
        <p:nvSpPr>
          <p:cNvPr id="10" name="Text 8"/>
          <p:cNvSpPr/>
          <p:nvPr/>
        </p:nvSpPr>
        <p:spPr>
          <a:xfrm>
            <a:off x="5973008" y="3590330"/>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Psychometric tests, live counseling</a:t>
            </a:r>
            <a:endParaRPr lang="en-US" sz="1750" dirty="0">
              <a:latin typeface="Times New Roman" pitchFamily="18" charset="0"/>
              <a:cs typeface="Times New Roman" pitchFamily="18" charset="0"/>
            </a:endParaRPr>
          </a:p>
        </p:txBody>
      </p:sp>
      <p:sp>
        <p:nvSpPr>
          <p:cNvPr id="11" name="Shape 9"/>
          <p:cNvSpPr/>
          <p:nvPr/>
        </p:nvSpPr>
        <p:spPr>
          <a:xfrm>
            <a:off x="9677995" y="3022044"/>
            <a:ext cx="510302" cy="510302"/>
          </a:xfrm>
          <a:prstGeom prst="roundRect">
            <a:avLst>
              <a:gd name="adj" fmla="val 18669"/>
            </a:avLst>
          </a:prstGeom>
          <a:solidFill>
            <a:srgbClr val="D6F5EE"/>
          </a:solidFill>
          <a:ln w="7620">
            <a:solidFill>
              <a:srgbClr val="BCDBD4"/>
            </a:solidFill>
            <a:prstDash val="solid"/>
          </a:ln>
        </p:spPr>
      </p:sp>
      <p:sp>
        <p:nvSpPr>
          <p:cNvPr id="12" name="Text 10"/>
          <p:cNvSpPr/>
          <p:nvPr/>
        </p:nvSpPr>
        <p:spPr>
          <a:xfrm>
            <a:off x="9763065" y="3064550"/>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Times New Roman" pitchFamily="18" charset="0"/>
                <a:ea typeface="Unbounded Bold" pitchFamily="34" charset="-122"/>
                <a:cs typeface="Times New Roman" pitchFamily="18" charset="0"/>
              </a:rPr>
              <a:t>3</a:t>
            </a:r>
            <a:endParaRPr lang="en-US" sz="2650" dirty="0">
              <a:latin typeface="Times New Roman" pitchFamily="18" charset="0"/>
              <a:cs typeface="Times New Roman" pitchFamily="18" charset="0"/>
            </a:endParaRPr>
          </a:p>
        </p:txBody>
      </p:sp>
      <p:sp>
        <p:nvSpPr>
          <p:cNvPr id="13" name="Text 11"/>
          <p:cNvSpPr/>
          <p:nvPr/>
        </p:nvSpPr>
        <p:spPr>
          <a:xfrm>
            <a:off x="10415111" y="309991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Edumilestones</a:t>
            </a:r>
            <a:endParaRPr lang="en-US" sz="2200" dirty="0">
              <a:latin typeface="Times New Roman" pitchFamily="18" charset="0"/>
              <a:cs typeface="Times New Roman" pitchFamily="18" charset="0"/>
            </a:endParaRPr>
          </a:p>
        </p:txBody>
      </p:sp>
      <p:sp>
        <p:nvSpPr>
          <p:cNvPr id="14" name="Text 12"/>
          <p:cNvSpPr/>
          <p:nvPr/>
        </p:nvSpPr>
        <p:spPr>
          <a:xfrm>
            <a:off x="10415111" y="3590330"/>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AI career assessment, expert counseling</a:t>
            </a:r>
            <a:endParaRPr lang="en-US" sz="1750" dirty="0">
              <a:latin typeface="Times New Roman" pitchFamily="18" charset="0"/>
              <a:cs typeface="Times New Roman" pitchFamily="18" charset="0"/>
            </a:endParaRPr>
          </a:p>
        </p:txBody>
      </p:sp>
      <p:sp>
        <p:nvSpPr>
          <p:cNvPr id="15" name="Shape 13"/>
          <p:cNvSpPr/>
          <p:nvPr/>
        </p:nvSpPr>
        <p:spPr>
          <a:xfrm>
            <a:off x="793790" y="4571286"/>
            <a:ext cx="4196358" cy="1685092"/>
          </a:xfrm>
          <a:prstGeom prst="roundRect">
            <a:avLst>
              <a:gd name="adj" fmla="val 5654"/>
            </a:avLst>
          </a:prstGeom>
          <a:solidFill>
            <a:srgbClr val="D6F5EE"/>
          </a:solidFill>
          <a:ln w="7620">
            <a:solidFill>
              <a:srgbClr val="BCDBD4"/>
            </a:solidFill>
            <a:prstDash val="solid"/>
          </a:ln>
        </p:spPr>
      </p:sp>
      <p:sp>
        <p:nvSpPr>
          <p:cNvPr id="16" name="Text 14"/>
          <p:cNvSpPr/>
          <p:nvPr/>
        </p:nvSpPr>
        <p:spPr>
          <a:xfrm>
            <a:off x="1028224" y="480572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limitations</a:t>
            </a:r>
            <a:endParaRPr lang="en-US" sz="2200" dirty="0">
              <a:latin typeface="Times New Roman" pitchFamily="18" charset="0"/>
              <a:cs typeface="Times New Roman" pitchFamily="18" charset="0"/>
            </a:endParaRPr>
          </a:p>
        </p:txBody>
      </p:sp>
      <p:sp>
        <p:nvSpPr>
          <p:cNvPr id="17" name="Text 15"/>
          <p:cNvSpPr/>
          <p:nvPr/>
        </p:nvSpPr>
        <p:spPr>
          <a:xfrm>
            <a:off x="1028224" y="52961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Focused more on admissions, not career personality fit</a:t>
            </a:r>
            <a:endParaRPr lang="en-US" sz="1750" dirty="0">
              <a:latin typeface="Times New Roman" pitchFamily="18" charset="0"/>
              <a:cs typeface="Times New Roman" pitchFamily="18" charset="0"/>
            </a:endParaRPr>
          </a:p>
        </p:txBody>
      </p:sp>
      <p:sp>
        <p:nvSpPr>
          <p:cNvPr id="18" name="Shape 16"/>
          <p:cNvSpPr/>
          <p:nvPr/>
        </p:nvSpPr>
        <p:spPr>
          <a:xfrm>
            <a:off x="5216962" y="4571286"/>
            <a:ext cx="4196358" cy="1685092"/>
          </a:xfrm>
          <a:prstGeom prst="roundRect">
            <a:avLst>
              <a:gd name="adj" fmla="val 5654"/>
            </a:avLst>
          </a:prstGeom>
          <a:solidFill>
            <a:srgbClr val="D6F5EE"/>
          </a:solidFill>
          <a:ln w="7620">
            <a:solidFill>
              <a:srgbClr val="BCDBD4"/>
            </a:solidFill>
            <a:prstDash val="solid"/>
          </a:ln>
        </p:spPr>
      </p:sp>
      <p:sp>
        <p:nvSpPr>
          <p:cNvPr id="19" name="Text 17"/>
          <p:cNvSpPr/>
          <p:nvPr/>
        </p:nvSpPr>
        <p:spPr>
          <a:xfrm>
            <a:off x="5451396" y="480572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limitations</a:t>
            </a:r>
            <a:endParaRPr lang="en-US" sz="2200" dirty="0">
              <a:latin typeface="Times New Roman" pitchFamily="18" charset="0"/>
              <a:cs typeface="Times New Roman" pitchFamily="18" charset="0"/>
            </a:endParaRPr>
          </a:p>
        </p:txBody>
      </p:sp>
      <p:sp>
        <p:nvSpPr>
          <p:cNvPr id="20" name="Text 18"/>
          <p:cNvSpPr/>
          <p:nvPr/>
        </p:nvSpPr>
        <p:spPr>
          <a:xfrm>
            <a:off x="5451396" y="52961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Most features paid, test quality varies</a:t>
            </a:r>
            <a:endParaRPr lang="en-US" sz="1750" dirty="0">
              <a:latin typeface="Times New Roman" pitchFamily="18" charset="0"/>
              <a:cs typeface="Times New Roman" pitchFamily="18" charset="0"/>
            </a:endParaRPr>
          </a:p>
        </p:txBody>
      </p:sp>
      <p:sp>
        <p:nvSpPr>
          <p:cNvPr id="21" name="Shape 19"/>
          <p:cNvSpPr/>
          <p:nvPr/>
        </p:nvSpPr>
        <p:spPr>
          <a:xfrm>
            <a:off x="9640133" y="4571286"/>
            <a:ext cx="4196358" cy="1685092"/>
          </a:xfrm>
          <a:prstGeom prst="roundRect">
            <a:avLst>
              <a:gd name="adj" fmla="val 5654"/>
            </a:avLst>
          </a:prstGeom>
          <a:solidFill>
            <a:srgbClr val="D6F5EE"/>
          </a:solidFill>
          <a:ln w="7620">
            <a:solidFill>
              <a:srgbClr val="BCDBD4"/>
            </a:solidFill>
            <a:prstDash val="solid"/>
          </a:ln>
        </p:spPr>
      </p:sp>
      <p:sp>
        <p:nvSpPr>
          <p:cNvPr id="22" name="Text 20"/>
          <p:cNvSpPr/>
          <p:nvPr/>
        </p:nvSpPr>
        <p:spPr>
          <a:xfrm>
            <a:off x="9874568" y="480572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itchFamily="18" charset="0"/>
                <a:ea typeface="Unbounded Bold" pitchFamily="34" charset="-122"/>
                <a:cs typeface="Times New Roman" pitchFamily="18" charset="0"/>
              </a:rPr>
              <a:t>limitations</a:t>
            </a:r>
            <a:endParaRPr lang="en-US" sz="2200" dirty="0">
              <a:latin typeface="Times New Roman" pitchFamily="18" charset="0"/>
              <a:cs typeface="Times New Roman" pitchFamily="18" charset="0"/>
            </a:endParaRPr>
          </a:p>
        </p:txBody>
      </p:sp>
      <p:sp>
        <p:nvSpPr>
          <p:cNvPr id="23" name="Text 21"/>
          <p:cNvSpPr/>
          <p:nvPr/>
        </p:nvSpPr>
        <p:spPr>
          <a:xfrm>
            <a:off x="9874568" y="529613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itchFamily="18" charset="0"/>
                <a:ea typeface="Open Sans" pitchFamily="34" charset="-122"/>
                <a:cs typeface="Times New Roman" pitchFamily="18" charset="0"/>
              </a:rPr>
              <a:t>Expensive packages, dependent on external counselors</a:t>
            </a:r>
            <a:endParaRPr lang="en-US" sz="1750" dirty="0">
              <a:latin typeface="Times New Roman" pitchFamily="18" charset="0"/>
              <a:cs typeface="Times New Roman" pitchFamily="18" charset="0"/>
            </a:endParaRPr>
          </a:p>
        </p:txBody>
      </p:sp>
      <p:sp>
        <p:nvSpPr>
          <p:cNvPr id="24" name="Rectangle 23"/>
          <p:cNvSpPr/>
          <p:nvPr/>
        </p:nvSpPr>
        <p:spPr>
          <a:xfrm>
            <a:off x="793790" y="2854712"/>
            <a:ext cx="4196358" cy="36018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16962" y="2854712"/>
            <a:ext cx="4196358" cy="36018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640133" y="2854713"/>
            <a:ext cx="4555369" cy="36018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793790" y="1251857"/>
            <a:ext cx="13401712" cy="1569660"/>
          </a:xfrm>
          <a:prstGeom prst="rect">
            <a:avLst/>
          </a:prstGeom>
          <a:noFill/>
        </p:spPr>
        <p:txBody>
          <a:bodyPr wrap="square" rtlCol="0">
            <a:spAutoFit/>
          </a:bodyPr>
          <a:lstStyle/>
          <a:p>
            <a:r>
              <a:rPr lang="en-US" sz="2400" dirty="0" smtClean="0"/>
              <a:t>In the existing system, students often rely on manual guidance or random internet searches for career choices.  Most tools are generic, paid, or lack proper result analysis and personalization.</a:t>
            </a:r>
            <a:br>
              <a:rPr lang="en-US" sz="2400" dirty="0" smtClean="0"/>
            </a:br>
            <a:r>
              <a:rPr lang="en-US" sz="2400" dirty="0" smtClean="0"/>
              <a:t>There's no centralized platform to provide accurate career suggestions based on interests and education level.</a:t>
            </a:r>
            <a:endParaRPr lang="en-US" sz="2400" dirty="0"/>
          </a:p>
        </p:txBody>
      </p:sp>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18" name="Picture 17" descr="ChatGPT Image May 31, 2025, 01_00_39 PM.png"/>
          <p:cNvPicPr>
            <a:picLocks noChangeAspect="1"/>
          </p:cNvPicPr>
          <p:nvPr/>
        </p:nvPicPr>
        <p:blipFill>
          <a:blip r:embed="rId3"/>
          <a:stretch>
            <a:fillRect/>
          </a:stretch>
        </p:blipFill>
        <p:spPr>
          <a:xfrm>
            <a:off x="0" y="0"/>
            <a:ext cx="14630400" cy="4500801"/>
          </a:xfrm>
          <a:prstGeom prst="rect">
            <a:avLst/>
          </a:prstGeom>
          <a:ln>
            <a:noFill/>
          </a:ln>
          <a:effectLst>
            <a:softEdge rad="112500"/>
          </a:effectLst>
        </p:spPr>
      </p:pic>
      <p:sp>
        <p:nvSpPr>
          <p:cNvPr id="4" name="Text 0"/>
          <p:cNvSpPr/>
          <p:nvPr/>
        </p:nvSpPr>
        <p:spPr>
          <a:xfrm>
            <a:off x="734020" y="3530798"/>
            <a:ext cx="5840492" cy="655439"/>
          </a:xfrm>
          <a:prstGeom prst="rect">
            <a:avLst/>
          </a:prstGeom>
          <a:noFill/>
          <a:ln/>
        </p:spPr>
        <p:txBody>
          <a:bodyPr wrap="none" lIns="0" tIns="0" rIns="0" bIns="0" rtlCol="0" anchor="t"/>
          <a:lstStyle/>
          <a:p>
            <a:pPr marL="0" indent="0" algn="l">
              <a:lnSpc>
                <a:spcPts val="5150"/>
              </a:lnSpc>
              <a:buNone/>
            </a:pPr>
            <a:r>
              <a:rPr lang="en-US" sz="4100" b="1" dirty="0">
                <a:solidFill>
                  <a:srgbClr val="333F70"/>
                </a:solidFill>
                <a:latin typeface="Times New Roman" pitchFamily="18" charset="0"/>
                <a:ea typeface="Unbounded Bold" pitchFamily="34" charset="-122"/>
                <a:cs typeface="Times New Roman" pitchFamily="18" charset="0"/>
              </a:rPr>
              <a:t>Proposed System</a:t>
            </a:r>
            <a:endParaRPr lang="en-US" sz="4100" dirty="0">
              <a:latin typeface="Times New Roman" pitchFamily="18" charset="0"/>
              <a:cs typeface="Times New Roman" pitchFamily="18" charset="0"/>
            </a:endParaRPr>
          </a:p>
        </p:txBody>
      </p:sp>
      <p:sp>
        <p:nvSpPr>
          <p:cNvPr id="5" name="Text 1"/>
          <p:cNvSpPr/>
          <p:nvPr/>
        </p:nvSpPr>
        <p:spPr>
          <a:xfrm>
            <a:off x="734020" y="4500801"/>
            <a:ext cx="13162359" cy="671274"/>
          </a:xfrm>
          <a:prstGeom prst="rect">
            <a:avLst/>
          </a:prstGeom>
          <a:noFill/>
          <a:ln/>
        </p:spPr>
        <p:txBody>
          <a:bodyPr wrap="square" lIns="0" tIns="0" rIns="0" bIns="0" rtlCol="0" anchor="t"/>
          <a:lstStyle/>
          <a:p>
            <a:pPr marL="0" indent="0" algn="l">
              <a:lnSpc>
                <a:spcPts val="2600"/>
              </a:lnSpc>
              <a:buNone/>
            </a:pPr>
            <a:r>
              <a:rPr lang="en-US" sz="1650" dirty="0">
                <a:solidFill>
                  <a:srgbClr val="333F70"/>
                </a:solidFill>
                <a:latin typeface="Times New Roman" pitchFamily="18" charset="0"/>
                <a:ea typeface="Open Sans" pitchFamily="34" charset="-122"/>
                <a:cs typeface="Times New Roman" pitchFamily="18" charset="0"/>
              </a:rPr>
              <a:t>Our proposed system features a personalized interest-based quiz across six categories. It includes a user account system for tracking progress and a smart suggestion engine. A clean, dynamic UI provides seamless interaction and real-time results.</a:t>
            </a:r>
            <a:endParaRPr lang="en-US" sz="1650" dirty="0">
              <a:latin typeface="Times New Roman" pitchFamily="18" charset="0"/>
              <a:cs typeface="Times New Roman" pitchFamily="18" charset="0"/>
            </a:endParaRPr>
          </a:p>
        </p:txBody>
      </p:sp>
      <p:pic>
        <p:nvPicPr>
          <p:cNvPr id="6" name="Image 2" descr="preencoded.png"/>
          <p:cNvPicPr>
            <a:picLocks noChangeAspect="1"/>
          </p:cNvPicPr>
          <p:nvPr/>
        </p:nvPicPr>
        <p:blipFill>
          <a:blip r:embed="rId4"/>
          <a:stretch>
            <a:fillRect/>
          </a:stretch>
        </p:blipFill>
        <p:spPr>
          <a:xfrm>
            <a:off x="734020" y="5444609"/>
            <a:ext cx="524232" cy="524232"/>
          </a:xfrm>
          <a:prstGeom prst="rect">
            <a:avLst/>
          </a:prstGeom>
        </p:spPr>
      </p:pic>
      <p:sp>
        <p:nvSpPr>
          <p:cNvPr id="7" name="Text 2"/>
          <p:cNvSpPr/>
          <p:nvPr/>
        </p:nvSpPr>
        <p:spPr>
          <a:xfrm>
            <a:off x="1467922" y="5532358"/>
            <a:ext cx="2360057" cy="655320"/>
          </a:xfrm>
          <a:prstGeom prst="rect">
            <a:avLst/>
          </a:prstGeom>
          <a:noFill/>
          <a:ln/>
        </p:spPr>
        <p:txBody>
          <a:bodyPr wrap="square" lIns="0" tIns="0" rIns="0" bIns="0" rtlCol="0" anchor="t"/>
          <a:lstStyle/>
          <a:p>
            <a:pPr marL="0" indent="0" algn="l">
              <a:lnSpc>
                <a:spcPts val="2550"/>
              </a:lnSpc>
              <a:buNone/>
            </a:pPr>
            <a:r>
              <a:rPr lang="en-US" sz="2050" b="1" dirty="0">
                <a:solidFill>
                  <a:srgbClr val="333F70"/>
                </a:solidFill>
                <a:latin typeface="Times New Roman" pitchFamily="18" charset="0"/>
                <a:ea typeface="Unbounded Bold" pitchFamily="34" charset="-122"/>
                <a:cs typeface="Times New Roman" pitchFamily="18" charset="0"/>
              </a:rPr>
              <a:t>Personalized Quiz</a:t>
            </a:r>
            <a:endParaRPr lang="en-US" sz="2050" dirty="0">
              <a:latin typeface="Times New Roman" pitchFamily="18" charset="0"/>
              <a:cs typeface="Times New Roman" pitchFamily="18" charset="0"/>
            </a:endParaRPr>
          </a:p>
        </p:txBody>
      </p:sp>
      <p:sp>
        <p:nvSpPr>
          <p:cNvPr id="8" name="Text 3"/>
          <p:cNvSpPr/>
          <p:nvPr/>
        </p:nvSpPr>
        <p:spPr>
          <a:xfrm>
            <a:off x="1467922" y="6313408"/>
            <a:ext cx="2360057" cy="1006912"/>
          </a:xfrm>
          <a:prstGeom prst="rect">
            <a:avLst/>
          </a:prstGeom>
          <a:noFill/>
          <a:ln/>
        </p:spPr>
        <p:txBody>
          <a:bodyPr wrap="square" lIns="0" tIns="0" rIns="0" bIns="0" rtlCol="0" anchor="t"/>
          <a:lstStyle/>
          <a:p>
            <a:pPr marL="0" indent="0" algn="l">
              <a:lnSpc>
                <a:spcPts val="2600"/>
              </a:lnSpc>
              <a:buNone/>
            </a:pPr>
            <a:r>
              <a:rPr lang="en-US" sz="1650" dirty="0">
                <a:solidFill>
                  <a:srgbClr val="333F70"/>
                </a:solidFill>
                <a:latin typeface="Times New Roman" pitchFamily="18" charset="0"/>
                <a:ea typeface="Open Sans" pitchFamily="34" charset="-122"/>
                <a:cs typeface="Times New Roman" pitchFamily="18" charset="0"/>
              </a:rPr>
              <a:t>Six categories for comprehensive interest assessment.</a:t>
            </a:r>
            <a:endParaRPr lang="en-US" sz="1650" dirty="0">
              <a:latin typeface="Times New Roman" pitchFamily="18" charset="0"/>
              <a:cs typeface="Times New Roman" pitchFamily="18" charset="0"/>
            </a:endParaRPr>
          </a:p>
        </p:txBody>
      </p:sp>
      <p:pic>
        <p:nvPicPr>
          <p:cNvPr id="9" name="Image 3" descr="preencoded.png"/>
          <p:cNvPicPr>
            <a:picLocks noChangeAspect="1"/>
          </p:cNvPicPr>
          <p:nvPr/>
        </p:nvPicPr>
        <p:blipFill>
          <a:blip r:embed="rId5"/>
          <a:stretch>
            <a:fillRect/>
          </a:stretch>
        </p:blipFill>
        <p:spPr>
          <a:xfrm>
            <a:off x="4090035" y="5444609"/>
            <a:ext cx="524232" cy="524232"/>
          </a:xfrm>
          <a:prstGeom prst="rect">
            <a:avLst/>
          </a:prstGeom>
        </p:spPr>
      </p:pic>
      <p:sp>
        <p:nvSpPr>
          <p:cNvPr id="10" name="Text 4"/>
          <p:cNvSpPr/>
          <p:nvPr/>
        </p:nvSpPr>
        <p:spPr>
          <a:xfrm>
            <a:off x="4823936" y="5532358"/>
            <a:ext cx="2360176" cy="655320"/>
          </a:xfrm>
          <a:prstGeom prst="rect">
            <a:avLst/>
          </a:prstGeom>
          <a:noFill/>
          <a:ln/>
        </p:spPr>
        <p:txBody>
          <a:bodyPr wrap="square" lIns="0" tIns="0" rIns="0" bIns="0" rtlCol="0" anchor="t"/>
          <a:lstStyle/>
          <a:p>
            <a:pPr marL="0" indent="0" algn="l">
              <a:lnSpc>
                <a:spcPts val="2550"/>
              </a:lnSpc>
              <a:buNone/>
            </a:pPr>
            <a:r>
              <a:rPr lang="en-US" sz="2050" b="1" dirty="0">
                <a:solidFill>
                  <a:srgbClr val="333F70"/>
                </a:solidFill>
                <a:latin typeface="Times New Roman" pitchFamily="18" charset="0"/>
                <a:ea typeface="Unbounded Bold" pitchFamily="34" charset="-122"/>
                <a:cs typeface="Times New Roman" pitchFamily="18" charset="0"/>
              </a:rPr>
              <a:t>User Accounts</a:t>
            </a:r>
            <a:endParaRPr lang="en-US" sz="2050" dirty="0">
              <a:latin typeface="Times New Roman" pitchFamily="18" charset="0"/>
              <a:cs typeface="Times New Roman" pitchFamily="18" charset="0"/>
            </a:endParaRPr>
          </a:p>
        </p:txBody>
      </p:sp>
      <p:sp>
        <p:nvSpPr>
          <p:cNvPr id="11" name="Text 5"/>
          <p:cNvSpPr/>
          <p:nvPr/>
        </p:nvSpPr>
        <p:spPr>
          <a:xfrm>
            <a:off x="4823936" y="6313408"/>
            <a:ext cx="2360176" cy="1006912"/>
          </a:xfrm>
          <a:prstGeom prst="rect">
            <a:avLst/>
          </a:prstGeom>
          <a:noFill/>
          <a:ln/>
        </p:spPr>
        <p:txBody>
          <a:bodyPr wrap="square" lIns="0" tIns="0" rIns="0" bIns="0" rtlCol="0" anchor="t"/>
          <a:lstStyle/>
          <a:p>
            <a:pPr marL="0" indent="0" algn="l">
              <a:lnSpc>
                <a:spcPts val="2600"/>
              </a:lnSpc>
              <a:buNone/>
            </a:pPr>
            <a:r>
              <a:rPr lang="en-US" sz="1650" dirty="0">
                <a:solidFill>
                  <a:srgbClr val="333F70"/>
                </a:solidFill>
                <a:latin typeface="Times New Roman" pitchFamily="18" charset="0"/>
                <a:ea typeface="Open Sans" pitchFamily="34" charset="-122"/>
                <a:cs typeface="Times New Roman" pitchFamily="18" charset="0"/>
              </a:rPr>
              <a:t>Enables tracking of career exploration progress.</a:t>
            </a:r>
            <a:endParaRPr lang="en-US" sz="1650" dirty="0">
              <a:latin typeface="Times New Roman" pitchFamily="18" charset="0"/>
              <a:cs typeface="Times New Roman" pitchFamily="18" charset="0"/>
            </a:endParaRPr>
          </a:p>
        </p:txBody>
      </p:sp>
      <p:pic>
        <p:nvPicPr>
          <p:cNvPr id="12" name="Image 4" descr="preencoded.png"/>
          <p:cNvPicPr>
            <a:picLocks noChangeAspect="1"/>
          </p:cNvPicPr>
          <p:nvPr/>
        </p:nvPicPr>
        <p:blipFill>
          <a:blip r:embed="rId6"/>
          <a:stretch>
            <a:fillRect/>
          </a:stretch>
        </p:blipFill>
        <p:spPr>
          <a:xfrm>
            <a:off x="7446169" y="5444609"/>
            <a:ext cx="524232" cy="524232"/>
          </a:xfrm>
          <a:prstGeom prst="rect">
            <a:avLst/>
          </a:prstGeom>
        </p:spPr>
      </p:pic>
      <p:sp>
        <p:nvSpPr>
          <p:cNvPr id="13" name="Text 6"/>
          <p:cNvSpPr/>
          <p:nvPr/>
        </p:nvSpPr>
        <p:spPr>
          <a:xfrm>
            <a:off x="8180070" y="5532358"/>
            <a:ext cx="2360176" cy="655320"/>
          </a:xfrm>
          <a:prstGeom prst="rect">
            <a:avLst/>
          </a:prstGeom>
          <a:noFill/>
          <a:ln/>
        </p:spPr>
        <p:txBody>
          <a:bodyPr wrap="square" lIns="0" tIns="0" rIns="0" bIns="0" rtlCol="0" anchor="t"/>
          <a:lstStyle/>
          <a:p>
            <a:pPr marL="0" indent="0" algn="l">
              <a:lnSpc>
                <a:spcPts val="2550"/>
              </a:lnSpc>
              <a:buNone/>
            </a:pPr>
            <a:r>
              <a:rPr lang="en-US" sz="2050" b="1" dirty="0">
                <a:solidFill>
                  <a:srgbClr val="333F70"/>
                </a:solidFill>
                <a:latin typeface="Times New Roman" pitchFamily="18" charset="0"/>
                <a:ea typeface="Unbounded Bold" pitchFamily="34" charset="-122"/>
                <a:cs typeface="Times New Roman" pitchFamily="18" charset="0"/>
              </a:rPr>
              <a:t>Smart Suggestions</a:t>
            </a:r>
            <a:endParaRPr lang="en-US" sz="2050" dirty="0">
              <a:latin typeface="Times New Roman" pitchFamily="18" charset="0"/>
              <a:cs typeface="Times New Roman" pitchFamily="18" charset="0"/>
            </a:endParaRPr>
          </a:p>
        </p:txBody>
      </p:sp>
      <p:sp>
        <p:nvSpPr>
          <p:cNvPr id="14" name="Text 7"/>
          <p:cNvSpPr/>
          <p:nvPr/>
        </p:nvSpPr>
        <p:spPr>
          <a:xfrm>
            <a:off x="8180070" y="6313408"/>
            <a:ext cx="2360176" cy="1006912"/>
          </a:xfrm>
          <a:prstGeom prst="rect">
            <a:avLst/>
          </a:prstGeom>
          <a:noFill/>
          <a:ln/>
        </p:spPr>
        <p:txBody>
          <a:bodyPr wrap="square" lIns="0" tIns="0" rIns="0" bIns="0" rtlCol="0" anchor="t"/>
          <a:lstStyle/>
          <a:p>
            <a:pPr marL="0" indent="0" algn="l">
              <a:lnSpc>
                <a:spcPts val="2600"/>
              </a:lnSpc>
              <a:buNone/>
            </a:pPr>
            <a:r>
              <a:rPr lang="en-US" sz="1650" dirty="0">
                <a:solidFill>
                  <a:srgbClr val="333F70"/>
                </a:solidFill>
                <a:latin typeface="Times New Roman" pitchFamily="18" charset="0"/>
                <a:ea typeface="Open Sans" pitchFamily="34" charset="-122"/>
                <a:cs typeface="Times New Roman" pitchFamily="18" charset="0"/>
              </a:rPr>
              <a:t>Database-integrated for intelligent career recommendations.</a:t>
            </a:r>
            <a:endParaRPr lang="en-US" sz="1650" dirty="0">
              <a:latin typeface="Times New Roman" pitchFamily="18" charset="0"/>
              <a:cs typeface="Times New Roman" pitchFamily="18" charset="0"/>
            </a:endParaRPr>
          </a:p>
        </p:txBody>
      </p:sp>
      <p:pic>
        <p:nvPicPr>
          <p:cNvPr id="15" name="Image 5" descr="preencoded.png"/>
          <p:cNvPicPr>
            <a:picLocks noChangeAspect="1"/>
          </p:cNvPicPr>
          <p:nvPr/>
        </p:nvPicPr>
        <p:blipFill>
          <a:blip r:embed="rId7"/>
          <a:stretch>
            <a:fillRect/>
          </a:stretch>
        </p:blipFill>
        <p:spPr>
          <a:xfrm>
            <a:off x="10802303" y="5444609"/>
            <a:ext cx="524232" cy="524232"/>
          </a:xfrm>
          <a:prstGeom prst="rect">
            <a:avLst/>
          </a:prstGeom>
        </p:spPr>
      </p:pic>
      <p:sp>
        <p:nvSpPr>
          <p:cNvPr id="16" name="Text 8"/>
          <p:cNvSpPr/>
          <p:nvPr/>
        </p:nvSpPr>
        <p:spPr>
          <a:xfrm>
            <a:off x="11536204" y="5532358"/>
            <a:ext cx="2360176" cy="327660"/>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Times New Roman" pitchFamily="18" charset="0"/>
                <a:ea typeface="Unbounded Bold" pitchFamily="34" charset="-122"/>
                <a:cs typeface="Times New Roman" pitchFamily="18" charset="0"/>
              </a:rPr>
              <a:t>Clean UI</a:t>
            </a:r>
            <a:endParaRPr lang="en-US" sz="2050" dirty="0">
              <a:latin typeface="Times New Roman" pitchFamily="18" charset="0"/>
              <a:cs typeface="Times New Roman" pitchFamily="18" charset="0"/>
            </a:endParaRPr>
          </a:p>
        </p:txBody>
      </p:sp>
      <p:sp>
        <p:nvSpPr>
          <p:cNvPr id="17" name="Text 9"/>
          <p:cNvSpPr/>
          <p:nvPr/>
        </p:nvSpPr>
        <p:spPr>
          <a:xfrm>
            <a:off x="11536204" y="5985748"/>
            <a:ext cx="2360176" cy="671274"/>
          </a:xfrm>
          <a:prstGeom prst="rect">
            <a:avLst/>
          </a:prstGeom>
          <a:noFill/>
          <a:ln/>
        </p:spPr>
        <p:txBody>
          <a:bodyPr wrap="square" lIns="0" tIns="0" rIns="0" bIns="0" rtlCol="0" anchor="t"/>
          <a:lstStyle/>
          <a:p>
            <a:pPr marL="0" indent="0" algn="l">
              <a:lnSpc>
                <a:spcPts val="2600"/>
              </a:lnSpc>
              <a:buNone/>
            </a:pPr>
            <a:r>
              <a:rPr lang="en-US" sz="1650" dirty="0">
                <a:solidFill>
                  <a:srgbClr val="333F70"/>
                </a:solidFill>
                <a:latin typeface="Times New Roman" pitchFamily="18" charset="0"/>
                <a:ea typeface="Open Sans" pitchFamily="34" charset="-122"/>
                <a:cs typeface="Times New Roman" pitchFamily="18" charset="0"/>
              </a:rPr>
              <a:t>Dynamic results in a user-friendly interface.</a:t>
            </a:r>
            <a:endParaRPr lang="en-US" sz="1650" dirty="0">
              <a:latin typeface="Times New Roman" pitchFamily="18" charset="0"/>
              <a:cs typeface="Times New Roman" pitchFamily="18" charset="0"/>
            </a:endParaRPr>
          </a:p>
        </p:txBody>
      </p:sp>
    </p:spTree>
  </p:cSld>
  <p:clrMapOvr>
    <a:masterClrMapping/>
  </p:clrMapOvr>
  <p:transition>
    <p:dissolv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384</TotalTime>
  <Words>930</Words>
  <Application>Microsoft Office PowerPoint</Application>
  <PresentationFormat>Custom</PresentationFormat>
  <Paragraphs>204</Paragraphs>
  <Slides>21</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Times New Roman</vt:lpstr>
      <vt:lpstr>Calibri</vt:lpstr>
      <vt:lpstr>Unbounded Bold</vt:lpstr>
      <vt:lpstr>Open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Afzal Hussain</cp:lastModifiedBy>
  <cp:revision>50</cp:revision>
  <dcterms:created xsi:type="dcterms:W3CDTF">2025-05-30T07:06:41Z</dcterms:created>
  <dcterms:modified xsi:type="dcterms:W3CDTF">2025-06-02T06:13:38Z</dcterms:modified>
</cp:coreProperties>
</file>